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FFFF"/>
    <a:srgbClr val="66FFFF"/>
    <a:srgbClr val="87308E"/>
    <a:srgbClr val="D93F2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14D0-F3F4-4697-9977-7DEDE42AB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DC751D-08B2-45AF-AF9D-0D6143C63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0B1530-FC74-4846-8FC8-1E826291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21F2D3-B251-42A9-81C3-1DE58F47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0ABCAA-E69C-4546-A5D6-4E21CDA4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718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626B-DCAF-44E6-9267-50F12000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C7462D-EC17-4BFF-9489-60DF13BEA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C618D0-FE26-4155-A5FA-5D49B9A3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866EA-D471-461E-B6C3-0FFAA311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26C28F-7C41-4DE2-876C-C25A2C4E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761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CF6C35-7E67-469C-81A6-7906B82E3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A2E06D-8EC1-451E-B0F4-9A889BFCB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62D736-663A-4C4B-BD17-24D283CA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4852B1-B5F5-4DF6-BE72-B65EE1E6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7B8313-A6E7-42FB-BFE2-15BC3ACD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610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02405-1399-44BC-92FF-A9708363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0E8C08-B0B0-4813-9BAB-61833022B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96A172-169D-4D46-A98D-0945A830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D24BCC-9BE0-44A7-AC56-044AA6652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CF077D-C6C5-4ADF-810F-9FE0B413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019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EC74C-DDBF-4C74-B90E-29E156C6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70E3B9-A708-4419-B3DF-E5F23759C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729F5-7D80-4F44-B90D-B905E1CD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937EC-7649-4DA6-97C5-9B3CBFAF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AAF12C-DF57-475C-AC37-C92D6287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720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4DB03-F394-45FC-8828-C96E6492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7F63F4-8C43-414D-8964-88B31F1B3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23EBD8-5634-4504-AE4B-579902C2F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EAF2D9-7367-44CB-BAB7-A0F5954D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DBE632-95C3-40D8-BA7F-0F0440E8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270DD4-79AE-4D48-90FA-BFFECC8C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143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ADE2B-C274-49A8-B43D-3653F0FE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9D1B2C-6B4A-4935-A79F-72C1D0162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DA52D4-4456-4669-AEE7-E2E84DB4C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3F2A93-930B-436E-98BB-B01B87629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7C5114-3854-4B26-9A41-D953B8301F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C490D5-5080-4658-8ECB-2E78BC891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3AF81C-4DCE-49EA-AA59-9F1B7363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095092F-3219-4BB3-8B4B-23D76DA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09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FEF307-6522-42F4-AC4D-5E29A4C2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61D7A1-A7CA-4F5A-A16A-14AC3ACC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3D2C62-A8B1-46B3-943C-455129F5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DBB832-A0B3-4536-8EE0-05342440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875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F4956AF-79C0-4651-819A-5224C580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B24C57-C41B-4DCC-8BDD-0382FFE7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0483A8-D267-4091-91FB-9DE45115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190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D70CF-14AE-435F-8766-3A597F79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DD296-46AD-4663-A74F-5B8FA79CB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CB40A2-A178-4336-BCF0-110D922A4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51558F-FF24-461D-9D90-12094D92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366BB5-4C11-4A46-980C-95EA62E6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56C03E-48F1-41DA-A159-3686FAF6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23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33165-AF88-4A15-AD2E-C9111FA2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815E49-50A0-4EAD-BC36-FE8E6F641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3D1790-7DCC-4ACF-9F98-1438CCC20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8CD40A-13DC-4554-BBB9-C7B880525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DE1E02-EFC2-43EC-B501-978D286C6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81EA14-2C8B-4CF2-B3BD-9BF3CAA0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047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DF93F4-E77C-4945-BE25-CF08DE1D3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B641A1-AF7E-42A6-BE16-ED999A9E2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42F1F7-8D6F-415D-BB93-2A732C2DE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26C5C-3774-4DD3-939E-9133885409CE}" type="datetimeFigureOut">
              <a:rPr lang="es-AR" smtClean="0"/>
              <a:t>28/6/2020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FA7BF9-8C4A-4BBA-B27F-9099004AD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020F0A-0087-4107-AC13-C586CB474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2AB3A-2EFC-4D74-86B0-2BD775FEDE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93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microsoft.com/office/2007/relationships/hdphoto" Target="../media/hdphoto5.wdp"/><Relationship Id="rId15" Type="http://schemas.microsoft.com/office/2007/relationships/hdphoto" Target="../media/hdphoto9.wdp"/><Relationship Id="rId10" Type="http://schemas.openxmlformats.org/officeDocument/2006/relationships/image" Target="../media/image16.jpeg"/><Relationship Id="rId4" Type="http://schemas.openxmlformats.org/officeDocument/2006/relationships/image" Target="../media/image13.png"/><Relationship Id="rId9" Type="http://schemas.microsoft.com/office/2007/relationships/hdphoto" Target="../media/hdphoto7.wdp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BFB6ECF4-7D05-494C-A5D6-183E5620872B}"/>
              </a:ext>
            </a:extLst>
          </p:cNvPr>
          <p:cNvGrpSpPr/>
          <p:nvPr/>
        </p:nvGrpSpPr>
        <p:grpSpPr>
          <a:xfrm>
            <a:off x="-107282" y="-503611"/>
            <a:ext cx="11816862" cy="4039772"/>
            <a:chOff x="187569" y="377483"/>
            <a:chExt cx="11816862" cy="403977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A8C81AD5-11B9-4D9F-A0F0-C0B6B6C4882C}"/>
                </a:ext>
              </a:extLst>
            </p:cNvPr>
            <p:cNvSpPr/>
            <p:nvPr/>
          </p:nvSpPr>
          <p:spPr>
            <a:xfrm>
              <a:off x="187569" y="377483"/>
              <a:ext cx="11816862" cy="4039772"/>
            </a:xfrm>
            <a:prstGeom prst="rect">
              <a:avLst/>
            </a:prstGeom>
            <a:solidFill>
              <a:srgbClr val="00B050"/>
            </a:solidFill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B73A161-C92C-44C3-BB1C-F24199DD90A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00" y="651369"/>
              <a:ext cx="11124000" cy="349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32D371F5-5A11-4424-B5E5-C0AD916A09CA}"/>
              </a:ext>
            </a:extLst>
          </p:cNvPr>
          <p:cNvSpPr/>
          <p:nvPr/>
        </p:nvSpPr>
        <p:spPr>
          <a:xfrm>
            <a:off x="135989" y="2102853"/>
            <a:ext cx="11816862" cy="1927274"/>
          </a:xfrm>
          <a:prstGeom prst="rect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8F7E537-4FD6-47CA-ABF3-EF8FE09C1E6A}"/>
              </a:ext>
            </a:extLst>
          </p:cNvPr>
          <p:cNvGrpSpPr/>
          <p:nvPr/>
        </p:nvGrpSpPr>
        <p:grpSpPr>
          <a:xfrm>
            <a:off x="4436010" y="4023620"/>
            <a:ext cx="1659990" cy="1607483"/>
            <a:chOff x="3751382" y="5046693"/>
            <a:chExt cx="1659990" cy="1607483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91215F8-1F78-4781-AC6C-6D402A1ED45A}"/>
                </a:ext>
              </a:extLst>
            </p:cNvPr>
            <p:cNvSpPr/>
            <p:nvPr/>
          </p:nvSpPr>
          <p:spPr>
            <a:xfrm>
              <a:off x="3751382" y="5046693"/>
              <a:ext cx="1659990" cy="1518443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Modelo 3D 11" descr="Cara de miedo Emoji">
                  <a:extLst>
                    <a:ext uri="{FF2B5EF4-FFF2-40B4-BE49-F238E27FC236}">
                      <a16:creationId xmlns:a16="http://schemas.microsoft.com/office/drawing/2014/main" id="{1EBD190E-B749-4448-BFCF-4AE52B2991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593434"/>
                    </p:ext>
                  </p:extLst>
                </p:nvPr>
              </p:nvGraphicFramePr>
              <p:xfrm>
                <a:off x="3777634" y="5046693"/>
                <a:ext cx="1607484" cy="1607483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607484" cy="1607483"/>
                      </a:xfrm>
                      <a:prstGeom prst="rect">
                        <a:avLst/>
                      </a:prstGeom>
                    </am3d:spPr>
                    <am3d:camera>
                      <am3d:pos x="0" y="0" z="811426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5153" d="1000000"/>
                      <am3d:preTrans dx="-10968" dy="-17980949" dz="18708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94565" ay="-162975" az="-2359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7679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Modelo 3D 11" descr="Cara de miedo Emoji">
                  <a:extLst>
                    <a:ext uri="{FF2B5EF4-FFF2-40B4-BE49-F238E27FC236}">
                      <a16:creationId xmlns:a16="http://schemas.microsoft.com/office/drawing/2014/main" id="{1EBD190E-B749-4448-BFCF-4AE52B2991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62262" y="4023620"/>
                  <a:ext cx="1607484" cy="16074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CC169AB-7BB2-4CAF-9A9E-5CB9140DA7B9}"/>
              </a:ext>
            </a:extLst>
          </p:cNvPr>
          <p:cNvGrpSpPr/>
          <p:nvPr/>
        </p:nvGrpSpPr>
        <p:grpSpPr>
          <a:xfrm>
            <a:off x="6896059" y="3882938"/>
            <a:ext cx="1613098" cy="1620000"/>
            <a:chOff x="6630570" y="5046692"/>
            <a:chExt cx="1613098" cy="1620000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B3A6447-9577-4CED-BBFE-B4741906F668}"/>
                </a:ext>
              </a:extLst>
            </p:cNvPr>
            <p:cNvSpPr/>
            <p:nvPr/>
          </p:nvSpPr>
          <p:spPr>
            <a:xfrm>
              <a:off x="6630570" y="5046692"/>
              <a:ext cx="1613098" cy="1620000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Modelo 3D 12" descr="Emoticono de cara rogando">
                  <a:extLst>
                    <a:ext uri="{FF2B5EF4-FFF2-40B4-BE49-F238E27FC236}">
                      <a16:creationId xmlns:a16="http://schemas.microsoft.com/office/drawing/2014/main" id="{2D3A8B17-4EA7-40BA-A5D9-C501280AFC2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12054037"/>
                    </p:ext>
                  </p:extLst>
                </p:nvPr>
              </p:nvGraphicFramePr>
              <p:xfrm>
                <a:off x="6634469" y="5046693"/>
                <a:ext cx="1609199" cy="160920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609199" cy="1609200"/>
                      </a:xfrm>
                      <a:prstGeom prst="rect">
                        <a:avLst/>
                      </a:prstGeom>
                    </am3d:spPr>
                    <am3d:camera>
                      <am3d:pos x="0" y="0" z="8137336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5073" d="1000000"/>
                      <am3d:preTrans dx="0" dy="-17968230" dz="-3176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28703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Modelo 3D 12" descr="Emoticono de cara rogando">
                  <a:extLst>
                    <a:ext uri="{FF2B5EF4-FFF2-40B4-BE49-F238E27FC236}">
                      <a16:creationId xmlns:a16="http://schemas.microsoft.com/office/drawing/2014/main" id="{2D3A8B17-4EA7-40BA-A5D9-C501280AFC2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99958" y="3882939"/>
                  <a:ext cx="1609199" cy="160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F716DE0-1AD1-4B51-8FBB-284BFDCD7272}"/>
              </a:ext>
            </a:extLst>
          </p:cNvPr>
          <p:cNvGrpSpPr/>
          <p:nvPr/>
        </p:nvGrpSpPr>
        <p:grpSpPr>
          <a:xfrm>
            <a:off x="2007210" y="4664930"/>
            <a:ext cx="1635402" cy="1654417"/>
            <a:chOff x="1197948" y="5040434"/>
            <a:chExt cx="1635402" cy="165441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D4F2EC9-4463-413F-AF35-A9039903A370}"/>
                </a:ext>
              </a:extLst>
            </p:cNvPr>
            <p:cNvSpPr/>
            <p:nvPr/>
          </p:nvSpPr>
          <p:spPr>
            <a:xfrm>
              <a:off x="1221076" y="5040434"/>
              <a:ext cx="1589147" cy="1524702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Modelo 3D 13" descr="Cara feliz">
                  <a:extLst>
                    <a:ext uri="{FF2B5EF4-FFF2-40B4-BE49-F238E27FC236}">
                      <a16:creationId xmlns:a16="http://schemas.microsoft.com/office/drawing/2014/main" id="{031A7227-0E09-4882-A281-AE6054F11A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2038272"/>
                    </p:ext>
                  </p:extLst>
                </p:nvPr>
              </p:nvGraphicFramePr>
              <p:xfrm>
                <a:off x="1197948" y="5040434"/>
                <a:ext cx="1635402" cy="1654417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635402" cy="1654417"/>
                      </a:xfrm>
                      <a:prstGeom prst="rect">
                        <a:avLst/>
                      </a:prstGeom>
                    </am3d:spPr>
                    <am3d:camera>
                      <am3d:pos x="0" y="0" z="8115446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035753" d="1000000"/>
                      <am3d:preTrans dx="285" dy="0" dz="9973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293" ay="106511" az="1650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8524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Modelo 3D 13" descr="Cara feliz">
                  <a:extLst>
                    <a:ext uri="{FF2B5EF4-FFF2-40B4-BE49-F238E27FC236}">
                      <a16:creationId xmlns:a16="http://schemas.microsoft.com/office/drawing/2014/main" id="{031A7227-0E09-4882-A281-AE6054F11A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07210" y="4664930"/>
                  <a:ext cx="1635402" cy="16544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6B398758-BA71-4A46-9857-1DF40E6B09B6}"/>
              </a:ext>
            </a:extLst>
          </p:cNvPr>
          <p:cNvGrpSpPr/>
          <p:nvPr/>
        </p:nvGrpSpPr>
        <p:grpSpPr>
          <a:xfrm>
            <a:off x="10074128" y="3971976"/>
            <a:ext cx="1635452" cy="1901436"/>
            <a:chOff x="9335471" y="4899716"/>
            <a:chExt cx="1635452" cy="1901436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145B8F2C-F517-4AD8-9535-3D8B648D1A33}"/>
                </a:ext>
              </a:extLst>
            </p:cNvPr>
            <p:cNvSpPr/>
            <p:nvPr/>
          </p:nvSpPr>
          <p:spPr>
            <a:xfrm>
              <a:off x="9361725" y="5040434"/>
              <a:ext cx="1609198" cy="1620000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5" name="Imagen 14" descr="Iconos de computadora sonrientes escritorio emoji vkontakte, 3d ...">
              <a:extLst>
                <a:ext uri="{FF2B5EF4-FFF2-40B4-BE49-F238E27FC236}">
                  <a16:creationId xmlns:a16="http://schemas.microsoft.com/office/drawing/2014/main" id="{02BDCD1B-E593-4B2A-AD47-E9F225E9C35E}"/>
                </a:ext>
              </a:extLst>
            </p:cNvPr>
            <p:cNvPicPr/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80" b="63356" l="21841" r="77747">
                          <a14:foregroundMark x1="24451" y1="23490" x2="26923" y2="41074"/>
                          <a14:foregroundMark x1="21841" y1="29530" x2="22802" y2="40537"/>
                          <a14:foregroundMark x1="40522" y1="29799" x2="66071" y2="30336"/>
                          <a14:foregroundMark x1="42720" y1="33557" x2="74313" y2="33020"/>
                          <a14:foregroundMark x1="38599" y1="28188" x2="38599" y2="37315"/>
                          <a14:foregroundMark x1="38599" y1="37315" x2="39835" y2="40403"/>
                          <a14:foregroundMark x1="53434" y1="46980" x2="65522" y2="47919"/>
                          <a14:foregroundMark x1="65522" y1="47919" x2="72253" y2="47383"/>
                          <a14:foregroundMark x1="56868" y1="45235" x2="68956" y2="42282"/>
                          <a14:foregroundMark x1="75824" y1="22282" x2="75687" y2="43624"/>
                          <a14:foregroundMark x1="75687" y1="43624" x2="76511" y2="47383"/>
                          <a14:foregroundMark x1="78022" y1="30470" x2="77473" y2="39597"/>
                          <a14:foregroundMark x1="77473" y1="39597" x2="77747" y2="319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9" t="1" r="17798" b="29535"/>
            <a:stretch/>
          </p:blipFill>
          <p:spPr bwMode="auto">
            <a:xfrm>
              <a:off x="9335471" y="4899716"/>
              <a:ext cx="1609200" cy="190143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272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2">
            <a:extLst>
              <a:ext uri="{FF2B5EF4-FFF2-40B4-BE49-F238E27FC236}">
                <a16:creationId xmlns:a16="http://schemas.microsoft.com/office/drawing/2014/main" id="{1CB3D5B5-1ADE-44D8-B78F-B6935BCA8371}"/>
              </a:ext>
            </a:extLst>
          </p:cNvPr>
          <p:cNvGrpSpPr/>
          <p:nvPr/>
        </p:nvGrpSpPr>
        <p:grpSpPr>
          <a:xfrm>
            <a:off x="3693368" y="3793207"/>
            <a:ext cx="1635402" cy="1654417"/>
            <a:chOff x="1197948" y="5040434"/>
            <a:chExt cx="1635402" cy="165441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671380D-66E8-42C6-9441-6038F2AD17CE}"/>
                </a:ext>
              </a:extLst>
            </p:cNvPr>
            <p:cNvSpPr/>
            <p:nvPr/>
          </p:nvSpPr>
          <p:spPr>
            <a:xfrm>
              <a:off x="1221076" y="5040434"/>
              <a:ext cx="1589147" cy="1524702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Modelo 3D 7" descr="Cara feliz">
                  <a:extLst>
                    <a:ext uri="{FF2B5EF4-FFF2-40B4-BE49-F238E27FC236}">
                      <a16:creationId xmlns:a16="http://schemas.microsoft.com/office/drawing/2014/main" id="{E373BCE4-22E0-443C-823B-604C01BB6EF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27640381"/>
                    </p:ext>
                  </p:extLst>
                </p:nvPr>
              </p:nvGraphicFramePr>
              <p:xfrm>
                <a:off x="1197948" y="5040434"/>
                <a:ext cx="1635402" cy="1654417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635402" cy="1654417"/>
                      </a:xfrm>
                      <a:prstGeom prst="rect">
                        <a:avLst/>
                      </a:prstGeom>
                    </am3d:spPr>
                    <am3d:camera>
                      <am3d:pos x="0" y="0" z="8115446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035753" d="1000000"/>
                      <am3d:preTrans dx="285" dy="0" dz="9973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293" ay="106511" az="1650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28524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Modelo 3D 7" descr="Cara feliz">
                  <a:extLst>
                    <a:ext uri="{FF2B5EF4-FFF2-40B4-BE49-F238E27FC236}">
                      <a16:creationId xmlns:a16="http://schemas.microsoft.com/office/drawing/2014/main" id="{E373BCE4-22E0-443C-823B-604C01BB6EF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93368" y="3793207"/>
                  <a:ext cx="1635402" cy="16544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3">
            <a:extLst>
              <a:ext uri="{FF2B5EF4-FFF2-40B4-BE49-F238E27FC236}">
                <a16:creationId xmlns:a16="http://schemas.microsoft.com/office/drawing/2014/main" id="{0A0E240C-33E7-4D01-9A4A-E0D529551554}"/>
              </a:ext>
            </a:extLst>
          </p:cNvPr>
          <p:cNvGrpSpPr/>
          <p:nvPr/>
        </p:nvGrpSpPr>
        <p:grpSpPr>
          <a:xfrm>
            <a:off x="6549144" y="3793207"/>
            <a:ext cx="1613098" cy="1620000"/>
            <a:chOff x="6630570" y="5046692"/>
            <a:chExt cx="1613098" cy="1620000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C7A398E-DEE1-4BB7-8768-3EB20EA94A62}"/>
                </a:ext>
              </a:extLst>
            </p:cNvPr>
            <p:cNvSpPr/>
            <p:nvPr/>
          </p:nvSpPr>
          <p:spPr>
            <a:xfrm>
              <a:off x="6630570" y="5046692"/>
              <a:ext cx="1613098" cy="1620000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Modelo 3D 10" descr="Emoticono de cara rogando">
                  <a:extLst>
                    <a:ext uri="{FF2B5EF4-FFF2-40B4-BE49-F238E27FC236}">
                      <a16:creationId xmlns:a16="http://schemas.microsoft.com/office/drawing/2014/main" id="{C850DB4D-6519-43AD-A5A3-2F70FF80F3E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32455027"/>
                    </p:ext>
                  </p:extLst>
                </p:nvPr>
              </p:nvGraphicFramePr>
              <p:xfrm>
                <a:off x="6634469" y="5046693"/>
                <a:ext cx="1609199" cy="1609200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609199" cy="1609200"/>
                      </a:xfrm>
                      <a:prstGeom prst="rect">
                        <a:avLst/>
                      </a:prstGeom>
                    </am3d:spPr>
                    <am3d:camera>
                      <am3d:pos x="0" y="0" z="8137336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5073" d="1000000"/>
                      <am3d:preTrans dx="0" dy="-17968230" dz="-3176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8703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Modelo 3D 10" descr="Emoticono de cara rogando">
                  <a:extLst>
                    <a:ext uri="{FF2B5EF4-FFF2-40B4-BE49-F238E27FC236}">
                      <a16:creationId xmlns:a16="http://schemas.microsoft.com/office/drawing/2014/main" id="{C850DB4D-6519-43AD-A5A3-2F70FF80F3E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3043" y="3793208"/>
                  <a:ext cx="1609199" cy="160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PENSAR">
            <a:extLst>
              <a:ext uri="{FF2B5EF4-FFF2-40B4-BE49-F238E27FC236}">
                <a16:creationId xmlns:a16="http://schemas.microsoft.com/office/drawing/2014/main" id="{DF06DB76-3C31-427E-986F-377A87F11553}"/>
              </a:ext>
            </a:extLst>
          </p:cNvPr>
          <p:cNvGrpSpPr/>
          <p:nvPr/>
        </p:nvGrpSpPr>
        <p:grpSpPr>
          <a:xfrm>
            <a:off x="1138587" y="650909"/>
            <a:ext cx="1800000" cy="1800000"/>
            <a:chOff x="771240" y="708249"/>
            <a:chExt cx="1800000" cy="180000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DDE7E92A-0D2D-4901-9A0C-026AC6B4D812}"/>
                </a:ext>
              </a:extLst>
            </p:cNvPr>
            <p:cNvSpPr/>
            <p:nvPr/>
          </p:nvSpPr>
          <p:spPr>
            <a:xfrm>
              <a:off x="771240" y="708249"/>
              <a:ext cx="1800000" cy="180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" name="Imagen 1" descr="El arte de la estrategia : Cómo mejorar tu lenguaje corporal: 7 ...">
              <a:extLst>
                <a:ext uri="{FF2B5EF4-FFF2-40B4-BE49-F238E27FC236}">
                  <a16:creationId xmlns:a16="http://schemas.microsoft.com/office/drawing/2014/main" id="{74F91B9F-57F8-414A-8231-F49B0EA0B2D5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6929" b="49411"/>
            <a:stretch/>
          </p:blipFill>
          <p:spPr bwMode="auto">
            <a:xfrm>
              <a:off x="861240" y="798249"/>
              <a:ext cx="1620000" cy="162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1" name="ASOMBRAR">
            <a:extLst>
              <a:ext uri="{FF2B5EF4-FFF2-40B4-BE49-F238E27FC236}">
                <a16:creationId xmlns:a16="http://schemas.microsoft.com/office/drawing/2014/main" id="{4AFF59DB-F497-472A-98AB-A05EF0249A8E}"/>
              </a:ext>
            </a:extLst>
          </p:cNvPr>
          <p:cNvGrpSpPr/>
          <p:nvPr/>
        </p:nvGrpSpPr>
        <p:grpSpPr>
          <a:xfrm>
            <a:off x="3755139" y="650909"/>
            <a:ext cx="1800000" cy="1800000"/>
            <a:chOff x="3983868" y="741310"/>
            <a:chExt cx="1800000" cy="180000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E0F7ED3D-E4EE-4E7F-BCBD-AC66E304A56F}"/>
                </a:ext>
              </a:extLst>
            </p:cNvPr>
            <p:cNvSpPr/>
            <p:nvPr/>
          </p:nvSpPr>
          <p:spPr>
            <a:xfrm>
              <a:off x="3983868" y="741310"/>
              <a:ext cx="1800000" cy="180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" name="Imagen 4" descr="El arte de la estrategia : Cómo mejorar tu lenguaje corporal: 7 ...">
              <a:extLst>
                <a:ext uri="{FF2B5EF4-FFF2-40B4-BE49-F238E27FC236}">
                  <a16:creationId xmlns:a16="http://schemas.microsoft.com/office/drawing/2014/main" id="{3E6D639C-FDDE-4F7C-B0C2-442003431FF9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92" b="48235"/>
            <a:stretch/>
          </p:blipFill>
          <p:spPr bwMode="auto">
            <a:xfrm>
              <a:off x="4070922" y="830584"/>
              <a:ext cx="1620000" cy="162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2" name="REIR">
            <a:extLst>
              <a:ext uri="{FF2B5EF4-FFF2-40B4-BE49-F238E27FC236}">
                <a16:creationId xmlns:a16="http://schemas.microsoft.com/office/drawing/2014/main" id="{CF844772-7D91-4DAF-8801-00331DFA45C3}"/>
              </a:ext>
            </a:extLst>
          </p:cNvPr>
          <p:cNvGrpSpPr/>
          <p:nvPr/>
        </p:nvGrpSpPr>
        <p:grpSpPr>
          <a:xfrm>
            <a:off x="6464428" y="650909"/>
            <a:ext cx="1800000" cy="1800000"/>
            <a:chOff x="6709157" y="708249"/>
            <a:chExt cx="1800000" cy="1800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9EA7F236-A7D9-4222-A528-0D68005E37A0}"/>
                </a:ext>
              </a:extLst>
            </p:cNvPr>
            <p:cNvSpPr/>
            <p:nvPr/>
          </p:nvSpPr>
          <p:spPr>
            <a:xfrm>
              <a:off x="6709157" y="708249"/>
              <a:ext cx="1800000" cy="180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" name="Imagen 2" descr="El arte de la estrategia : Cómo mejorar tu lenguaje corporal: 7 ...">
              <a:extLst>
                <a:ext uri="{FF2B5EF4-FFF2-40B4-BE49-F238E27FC236}">
                  <a16:creationId xmlns:a16="http://schemas.microsoft.com/office/drawing/2014/main" id="{54189E52-F53C-4763-91DB-DCFAB0EEF8AD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0" r="30155" b="48627"/>
            <a:stretch/>
          </p:blipFill>
          <p:spPr bwMode="auto">
            <a:xfrm>
              <a:off x="6799157" y="796769"/>
              <a:ext cx="1620000" cy="162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3" name="TRISTEZA">
            <a:extLst>
              <a:ext uri="{FF2B5EF4-FFF2-40B4-BE49-F238E27FC236}">
                <a16:creationId xmlns:a16="http://schemas.microsoft.com/office/drawing/2014/main" id="{FE473F56-CC2B-4B44-895C-72789F219B1E}"/>
              </a:ext>
            </a:extLst>
          </p:cNvPr>
          <p:cNvGrpSpPr/>
          <p:nvPr/>
        </p:nvGrpSpPr>
        <p:grpSpPr>
          <a:xfrm>
            <a:off x="9253413" y="650909"/>
            <a:ext cx="1800000" cy="1800000"/>
            <a:chOff x="9527392" y="572395"/>
            <a:chExt cx="1800000" cy="180000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C60140D1-7244-49FA-A318-AB01AB2B4E14}"/>
                </a:ext>
              </a:extLst>
            </p:cNvPr>
            <p:cNvSpPr/>
            <p:nvPr/>
          </p:nvSpPr>
          <p:spPr>
            <a:xfrm>
              <a:off x="9527392" y="572395"/>
              <a:ext cx="1800000" cy="180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" name="Imagen 3" descr="El arte de la estrategia : Cómo mejorar tu lenguaje corporal: 7 ...">
              <a:extLst>
                <a:ext uri="{FF2B5EF4-FFF2-40B4-BE49-F238E27FC236}">
                  <a16:creationId xmlns:a16="http://schemas.microsoft.com/office/drawing/2014/main" id="{72B56E7D-488A-4A86-9B5B-146CD0CDC8ED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4" t="50196"/>
            <a:stretch/>
          </p:blipFill>
          <p:spPr bwMode="auto">
            <a:xfrm>
              <a:off x="9617392" y="662395"/>
              <a:ext cx="1620000" cy="162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8" name="4">
            <a:extLst>
              <a:ext uri="{FF2B5EF4-FFF2-40B4-BE49-F238E27FC236}">
                <a16:creationId xmlns:a16="http://schemas.microsoft.com/office/drawing/2014/main" id="{A7A49892-A71F-416C-9C4F-07676D03D251}"/>
              </a:ext>
            </a:extLst>
          </p:cNvPr>
          <p:cNvGrpSpPr/>
          <p:nvPr/>
        </p:nvGrpSpPr>
        <p:grpSpPr>
          <a:xfrm>
            <a:off x="9382616" y="3793207"/>
            <a:ext cx="1649421" cy="1657635"/>
            <a:chOff x="9223992" y="4092486"/>
            <a:chExt cx="1649421" cy="1657635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A020DD24-8B3E-4E2E-86EC-40A987B658F9}"/>
                </a:ext>
              </a:extLst>
            </p:cNvPr>
            <p:cNvSpPr/>
            <p:nvPr/>
          </p:nvSpPr>
          <p:spPr>
            <a:xfrm>
              <a:off x="9253413" y="4092486"/>
              <a:ext cx="1620000" cy="1620000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2" name="Imagen 11" descr="3d Illustration Thinking Emoticon Fotos e Imágenes de stock - Alamy">
              <a:extLst>
                <a:ext uri="{FF2B5EF4-FFF2-40B4-BE49-F238E27FC236}">
                  <a16:creationId xmlns:a16="http://schemas.microsoft.com/office/drawing/2014/main" id="{9408E7B7-86FB-4D57-A744-48168BEF409B}"/>
                </a:ext>
              </a:extLst>
            </p:cNvPr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11" b="90000" l="3500" r="96417">
                          <a14:foregroundMark x1="11750" y1="16331" x2="3500" y2="33309"/>
                          <a14:foregroundMark x1="3500" y1="33309" x2="3583" y2="50072"/>
                          <a14:foregroundMark x1="3583" y1="50072" x2="6417" y2="54892"/>
                          <a14:foregroundMark x1="28583" y1="8921" x2="50250" y2="8633"/>
                          <a14:foregroundMark x1="50250" y1="8633" x2="66750" y2="21223"/>
                          <a14:foregroundMark x1="66750" y1="21223" x2="76750" y2="61367"/>
                          <a14:foregroundMark x1="89250" y1="16331" x2="95833" y2="31007"/>
                          <a14:foregroundMark x1="95833" y1="31007" x2="96417" y2="47626"/>
                          <a14:foregroundMark x1="96417" y1="47626" x2="88583" y2="52446"/>
                          <a14:foregroundMark x1="49667" y1="88777" x2="66417" y2="89137"/>
                          <a14:foregroundMark x1="48583" y1="90000" x2="66417" y2="89496"/>
                          <a14:foregroundMark x1="66417" y1="89496" x2="66417" y2="89424"/>
                          <a14:foregroundMark x1="16083" y1="34245" x2="16083" y2="56115"/>
                          <a14:foregroundMark x1="21083" y1="36043" x2="21083" y2="49928"/>
                          <a14:foregroundMark x1="44250" y1="21295" x2="42500" y2="40719"/>
                          <a14:foregroundMark x1="17500" y1="33885" x2="11083" y2="51439"/>
                          <a14:foregroundMark x1="11083" y1="51439" x2="11083" y2="51511"/>
                          <a14:foregroundMark x1="30750" y1="7986" x2="67250" y2="4029"/>
                          <a14:foregroundMark x1="67250" y1="4029" x2="68917" y2="4317"/>
                          <a14:foregroundMark x1="47167" y1="19424" x2="45000" y2="39137"/>
                          <a14:foregroundMark x1="40000" y1="17266" x2="35333" y2="31439"/>
                          <a14:foregroundMark x1="52500" y1="22230" x2="45750" y2="38417"/>
                          <a14:foregroundMark x1="45750" y1="38417" x2="45333" y2="38201"/>
                          <a14:foregroundMark x1="15000" y1="32662" x2="6417" y2="52734"/>
                          <a14:foregroundMark x1="41417" y1="1223" x2="60750" y2="1871"/>
                          <a14:foregroundMark x1="60750" y1="1871" x2="53583" y2="15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3992" y="4167756"/>
              <a:ext cx="1609199" cy="15823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1">
            <a:extLst>
              <a:ext uri="{FF2B5EF4-FFF2-40B4-BE49-F238E27FC236}">
                <a16:creationId xmlns:a16="http://schemas.microsoft.com/office/drawing/2014/main" id="{CD8C9924-61BE-4ACB-9F51-571C99999974}"/>
              </a:ext>
            </a:extLst>
          </p:cNvPr>
          <p:cNvGrpSpPr/>
          <p:nvPr/>
        </p:nvGrpSpPr>
        <p:grpSpPr>
          <a:xfrm>
            <a:off x="958246" y="3615908"/>
            <a:ext cx="1643128" cy="1654417"/>
            <a:chOff x="1059293" y="3394583"/>
            <a:chExt cx="1643128" cy="1654417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3D945A9B-1F73-41E9-86A3-75537B5EEF5C}"/>
                </a:ext>
              </a:extLst>
            </p:cNvPr>
            <p:cNvSpPr/>
            <p:nvPr/>
          </p:nvSpPr>
          <p:spPr>
            <a:xfrm>
              <a:off x="1059293" y="3429000"/>
              <a:ext cx="1620000" cy="1620000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3" name="Imagen 12" descr="Pin de Maritza Rios em Caritas | Emoticons engraçados, Desenhos ...">
              <a:extLst>
                <a:ext uri="{FF2B5EF4-FFF2-40B4-BE49-F238E27FC236}">
                  <a16:creationId xmlns:a16="http://schemas.microsoft.com/office/drawing/2014/main" id="{0F3E8993-81FD-4CA2-93FA-346CC12E78F0}"/>
                </a:ext>
              </a:extLst>
            </p:cNvPr>
            <p:cNvPicPr/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661" b="98041" l="6462" r="94231">
                          <a14:foregroundMark x1="10077" y1="29232" x2="4538" y2="45846"/>
                          <a14:foregroundMark x1="4538" y1="45846" x2="6769" y2="62774"/>
                          <a14:foregroundMark x1="6769" y1="62774" x2="13923" y2="78135"/>
                          <a14:foregroundMark x1="13923" y1="78135" x2="28231" y2="88950"/>
                          <a14:foregroundMark x1="28231" y1="88950" x2="44846" y2="91693"/>
                          <a14:foregroundMark x1="44846" y1="91693" x2="64615" y2="91144"/>
                          <a14:foregroundMark x1="64615" y1="91144" x2="78000" y2="77743"/>
                          <a14:foregroundMark x1="78000" y1="77743" x2="83923" y2="60580"/>
                          <a14:foregroundMark x1="83923" y1="60580" x2="84154" y2="42868"/>
                          <a14:foregroundMark x1="8769" y1="33229" x2="4923" y2="50000"/>
                          <a14:foregroundMark x1="4923" y1="50000" x2="6538" y2="67398"/>
                          <a14:foregroundMark x1="6538" y1="67398" x2="17385" y2="80094"/>
                          <a14:foregroundMark x1="17385" y1="80094" x2="37385" y2="87382"/>
                          <a14:foregroundMark x1="37385" y1="87382" x2="43385" y2="85423"/>
                          <a14:foregroundMark x1="8769" y1="53527" x2="13000" y2="74138"/>
                          <a14:foregroundMark x1="13000" y1="74138" x2="22538" y2="87696"/>
                          <a14:foregroundMark x1="22538" y1="87696" x2="22538" y2="87696"/>
                          <a14:foregroundMark x1="16923" y1="55486" x2="17154" y2="76567"/>
                          <a14:foregroundMark x1="17154" y1="76567" x2="25077" y2="88715"/>
                          <a14:foregroundMark x1="17923" y1="57837" x2="31308" y2="80564"/>
                          <a14:foregroundMark x1="31308" y1="80564" x2="33231" y2="82053"/>
                          <a14:foregroundMark x1="14385" y1="52821" x2="16077" y2="69828"/>
                          <a14:foregroundMark x1="16077" y1="69828" x2="24769" y2="82445"/>
                          <a14:foregroundMark x1="5538" y1="56505" x2="4437" y2="71683"/>
                          <a14:foregroundMark x1="7939" y1="79967" x2="13692" y2="88401"/>
                          <a14:foregroundMark x1="13692" y1="88401" x2="28538" y2="95376"/>
                          <a14:foregroundMark x1="28538" y1="95376" x2="39154" y2="89734"/>
                          <a14:foregroundMark x1="32615" y1="93339" x2="44582" y2="95798"/>
                          <a14:foregroundMark x1="55377" y1="95634" x2="66385" y2="92476"/>
                          <a14:foregroundMark x1="66385" y1="92476" x2="69154" y2="89420"/>
                          <a14:foregroundMark x1="71077" y1="89420" x2="86923" y2="69671"/>
                          <a14:foregroundMark x1="86923" y1="69671" x2="90000" y2="47179"/>
                          <a14:foregroundMark x1="67807" y1="96160" x2="79154" y2="63480"/>
                          <a14:foregroundMark x1="79154" y1="63480" x2="79615" y2="56191"/>
                          <a14:foregroundMark x1="93308" y1="40517" x2="94199" y2="74642"/>
                          <a14:foregroundMark x1="91763" y1="77976" x2="80692" y2="87461"/>
                          <a14:foregroundMark x1="80692" y1="87461" x2="66538" y2="90361"/>
                          <a14:foregroundMark x1="63615" y1="30251" x2="63308" y2="49451"/>
                          <a14:foregroundMark x1="63308" y1="49451" x2="63615" y2="49530"/>
                          <a14:foregroundMark x1="72077" y1="28213" x2="71923" y2="45690"/>
                          <a14:foregroundMark x1="71923" y1="45690" x2="72385" y2="45219"/>
                          <a14:foregroundMark x1="71077" y1="39577" x2="67538" y2="48511"/>
                          <a14:foregroundMark x1="36538" y1="26254" x2="28923" y2="47335"/>
                          <a14:foregroundMark x1="28923" y1="47335" x2="28692" y2="50470"/>
                          <a14:foregroundMark x1="28077" y1="11991" x2="45231" y2="6661"/>
                          <a14:foregroundMark x1="45231" y1="6661" x2="73077" y2="11991"/>
                          <a14:foregroundMark x1="62615" y1="36207" x2="60692" y2="52508"/>
                          <a14:foregroundMark x1="78923" y1="41223" x2="76308" y2="50862"/>
                          <a14:foregroundMark x1="36846" y1="35188" x2="43385" y2="47492"/>
                          <a14:foregroundMark x1="26769" y1="36912" x2="27231" y2="53997"/>
                          <a14:foregroundMark x1="27231" y1="53997" x2="28077" y2="53135"/>
                          <a14:foregroundMark x1="40769" y1="40909" x2="38000" y2="57524"/>
                          <a14:foregroundMark x1="38000" y1="57524" x2="37846" y2="57132"/>
                          <a14:foregroundMark x1="21846" y1="40517" x2="25462" y2="53135"/>
                          <a14:backgroundMark x1="3272" y1="72174" x2="6828" y2="80435"/>
                          <a14:backgroundMark x1="44381" y1="96087" x2="54196" y2="97681"/>
                          <a14:backgroundMark x1="66856" y1="97681" x2="67852" y2="97681"/>
                          <a14:backgroundMark x1="94879" y1="74783" x2="93883" y2="797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883" y="3394583"/>
              <a:ext cx="1605538" cy="165441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734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CARTA ASOMBRO">
            <a:extLst>
              <a:ext uri="{FF2B5EF4-FFF2-40B4-BE49-F238E27FC236}">
                <a16:creationId xmlns:a16="http://schemas.microsoft.com/office/drawing/2014/main" id="{84A15055-8560-4903-8ED1-36F7F52B3DDA}"/>
              </a:ext>
            </a:extLst>
          </p:cNvPr>
          <p:cNvGrpSpPr/>
          <p:nvPr/>
        </p:nvGrpSpPr>
        <p:grpSpPr>
          <a:xfrm>
            <a:off x="7551452" y="4048711"/>
            <a:ext cx="1440000" cy="1800000"/>
            <a:chOff x="11328661" y="5119813"/>
            <a:chExt cx="1440000" cy="1800000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4C1DFFDD-89CD-43EE-86FA-D31723D087FD}"/>
                </a:ext>
              </a:extLst>
            </p:cNvPr>
            <p:cNvSpPr/>
            <p:nvPr/>
          </p:nvSpPr>
          <p:spPr>
            <a:xfrm>
              <a:off x="11328661" y="5119813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5" name="CARTA ASOMBRO">
              <a:extLst>
                <a:ext uri="{FF2B5EF4-FFF2-40B4-BE49-F238E27FC236}">
                  <a16:creationId xmlns:a16="http://schemas.microsoft.com/office/drawing/2014/main" id="{812BACAB-366B-4813-84C7-23F4F93328D4}"/>
                </a:ext>
              </a:extLst>
            </p:cNvPr>
            <p:cNvPicPr/>
            <p:nvPr/>
          </p:nvPicPr>
          <p:blipFill rotWithShape="1">
            <a:blip r:embed="rId2"/>
            <a:srcRect r="78481"/>
            <a:stretch/>
          </p:blipFill>
          <p:spPr bwMode="auto">
            <a:xfrm>
              <a:off x="11467636" y="5304578"/>
              <a:ext cx="1162050" cy="14687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2" name="TAPA ASOMBRO">
            <a:extLst>
              <a:ext uri="{FF2B5EF4-FFF2-40B4-BE49-F238E27FC236}">
                <a16:creationId xmlns:a16="http://schemas.microsoft.com/office/drawing/2014/main" id="{8782B1AE-33F9-4F5B-899C-9FF59662E4F6}"/>
              </a:ext>
            </a:extLst>
          </p:cNvPr>
          <p:cNvGrpSpPr/>
          <p:nvPr/>
        </p:nvGrpSpPr>
        <p:grpSpPr>
          <a:xfrm>
            <a:off x="7579030" y="4079897"/>
            <a:ext cx="1440000" cy="1800000"/>
            <a:chOff x="1787711" y="3987860"/>
            <a:chExt cx="1440000" cy="1800000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050A4180-3347-4CF8-A5A7-FC7CA809E0AA}"/>
                </a:ext>
              </a:extLst>
            </p:cNvPr>
            <p:cNvSpPr/>
            <p:nvPr/>
          </p:nvSpPr>
          <p:spPr>
            <a:xfrm>
              <a:off x="1787711" y="3987860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8E56E45-01A9-4AC2-BA56-0C19A2348CB5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03" r="51670"/>
            <a:stretch/>
          </p:blipFill>
          <p:spPr bwMode="auto">
            <a:xfrm>
              <a:off x="1965857" y="4102258"/>
              <a:ext cx="1108393" cy="16005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AutoShape 2" descr="Para que sirven las Emociones Básicas">
            <a:extLst>
              <a:ext uri="{FF2B5EF4-FFF2-40B4-BE49-F238E27FC236}">
                <a16:creationId xmlns:a16="http://schemas.microsoft.com/office/drawing/2014/main" id="{97BDA6AB-B2F5-4D66-9B97-C88F473AB4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AR" dirty="0"/>
              <a:t> 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AAC8A4CA-8FAE-4DCA-84A9-E36813EA32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3884" y="5386539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074CD81E-B797-463D-AA89-81D13CC596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2BACAB-366B-4813-84C7-23F4F933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3" y="187267"/>
            <a:ext cx="11250002" cy="306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CA5DA2F-E061-47BF-BD4B-559894A358B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7" r="17980"/>
          <a:stretch/>
        </p:blipFill>
        <p:spPr bwMode="auto">
          <a:xfrm>
            <a:off x="3227711" y="-435707"/>
            <a:ext cx="1047750" cy="14300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2" name="CARTA ASUSTADO">
            <a:extLst>
              <a:ext uri="{FF2B5EF4-FFF2-40B4-BE49-F238E27FC236}">
                <a16:creationId xmlns:a16="http://schemas.microsoft.com/office/drawing/2014/main" id="{C9B4D69C-9AF4-44DA-8DEE-478E78CE921C}"/>
              </a:ext>
            </a:extLst>
          </p:cNvPr>
          <p:cNvGrpSpPr/>
          <p:nvPr/>
        </p:nvGrpSpPr>
        <p:grpSpPr>
          <a:xfrm>
            <a:off x="594686" y="4016717"/>
            <a:ext cx="1440000" cy="1800000"/>
            <a:chOff x="8639900" y="561934"/>
            <a:chExt cx="1440000" cy="180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FF392168-04A5-4A00-AB29-0329E042FA50}"/>
                </a:ext>
              </a:extLst>
            </p:cNvPr>
            <p:cNvSpPr/>
            <p:nvPr/>
          </p:nvSpPr>
          <p:spPr>
            <a:xfrm>
              <a:off x="8639900" y="561934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12BACAB-366B-4813-84C7-23F4F93328D4}"/>
                </a:ext>
              </a:extLst>
            </p:cNvPr>
            <p:cNvPicPr/>
            <p:nvPr/>
          </p:nvPicPr>
          <p:blipFill rotWithShape="1">
            <a:blip r:embed="rId2"/>
            <a:srcRect l="20461" r="59255"/>
            <a:stretch/>
          </p:blipFill>
          <p:spPr bwMode="auto">
            <a:xfrm>
              <a:off x="8812212" y="727556"/>
              <a:ext cx="1095375" cy="14687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4" name="CARTA FELIZ">
            <a:extLst>
              <a:ext uri="{FF2B5EF4-FFF2-40B4-BE49-F238E27FC236}">
                <a16:creationId xmlns:a16="http://schemas.microsoft.com/office/drawing/2014/main" id="{D18AB53B-DC54-4311-8714-E30DD260C5A4}"/>
              </a:ext>
            </a:extLst>
          </p:cNvPr>
          <p:cNvGrpSpPr/>
          <p:nvPr/>
        </p:nvGrpSpPr>
        <p:grpSpPr>
          <a:xfrm>
            <a:off x="9933553" y="4056142"/>
            <a:ext cx="1440000" cy="1800000"/>
            <a:chOff x="11354533" y="-82733"/>
            <a:chExt cx="1440000" cy="1800000"/>
          </a:xfrm>
        </p:grpSpPr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B55D5BD0-5852-4876-B695-C2DFE62AA5BF}"/>
                </a:ext>
              </a:extLst>
            </p:cNvPr>
            <p:cNvSpPr/>
            <p:nvPr/>
          </p:nvSpPr>
          <p:spPr>
            <a:xfrm>
              <a:off x="11354533" y="-82733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812BACAB-366B-4813-84C7-23F4F93328D4}"/>
                </a:ext>
              </a:extLst>
            </p:cNvPr>
            <p:cNvPicPr/>
            <p:nvPr/>
          </p:nvPicPr>
          <p:blipFill rotWithShape="1">
            <a:blip r:embed="rId2"/>
            <a:srcRect l="40393" r="39499"/>
            <a:stretch/>
          </p:blipFill>
          <p:spPr bwMode="auto">
            <a:xfrm>
              <a:off x="11531608" y="82889"/>
              <a:ext cx="1085850" cy="14687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1" name="TAPA FELIZ">
            <a:extLst>
              <a:ext uri="{FF2B5EF4-FFF2-40B4-BE49-F238E27FC236}">
                <a16:creationId xmlns:a16="http://schemas.microsoft.com/office/drawing/2014/main" id="{76C845A5-E0FE-45CD-AC72-449612C44709}"/>
              </a:ext>
            </a:extLst>
          </p:cNvPr>
          <p:cNvGrpSpPr/>
          <p:nvPr/>
        </p:nvGrpSpPr>
        <p:grpSpPr>
          <a:xfrm>
            <a:off x="9933553" y="4067853"/>
            <a:ext cx="1440000" cy="1800000"/>
            <a:chOff x="2179691" y="4536600"/>
            <a:chExt cx="1440000" cy="1800000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BDDF2AF4-5217-4F8E-9278-3DF5772F84C8}"/>
                </a:ext>
              </a:extLst>
            </p:cNvPr>
            <p:cNvSpPr/>
            <p:nvPr/>
          </p:nvSpPr>
          <p:spPr>
            <a:xfrm>
              <a:off x="2179691" y="4536600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5D82FFB-889B-4B74-871B-EAFB1F24EA1F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32"/>
            <a:stretch/>
          </p:blipFill>
          <p:spPr bwMode="auto">
            <a:xfrm>
              <a:off x="2345057" y="4595266"/>
              <a:ext cx="1109267" cy="168266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6" name="CARTA TRISTE">
            <a:extLst>
              <a:ext uri="{FF2B5EF4-FFF2-40B4-BE49-F238E27FC236}">
                <a16:creationId xmlns:a16="http://schemas.microsoft.com/office/drawing/2014/main" id="{172735D3-9FF3-47D3-87CF-2A94179BE0D9}"/>
              </a:ext>
            </a:extLst>
          </p:cNvPr>
          <p:cNvGrpSpPr/>
          <p:nvPr/>
        </p:nvGrpSpPr>
        <p:grpSpPr>
          <a:xfrm>
            <a:off x="2883647" y="4039262"/>
            <a:ext cx="1440000" cy="1800000"/>
            <a:chOff x="7662833" y="-425435"/>
            <a:chExt cx="1440000" cy="1800000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E6BB59AE-79B5-4043-A807-4C5E9B0378D2}"/>
                </a:ext>
              </a:extLst>
            </p:cNvPr>
            <p:cNvSpPr/>
            <p:nvPr/>
          </p:nvSpPr>
          <p:spPr>
            <a:xfrm>
              <a:off x="7662833" y="-425435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812BACAB-366B-4813-84C7-23F4F93328D4}"/>
                </a:ext>
              </a:extLst>
            </p:cNvPr>
            <p:cNvPicPr/>
            <p:nvPr/>
          </p:nvPicPr>
          <p:blipFill rotWithShape="1">
            <a:blip r:embed="rId2"/>
            <a:srcRect l="59795" r="19743"/>
            <a:stretch/>
          </p:blipFill>
          <p:spPr bwMode="auto">
            <a:xfrm>
              <a:off x="7819867" y="-259813"/>
              <a:ext cx="1104900" cy="14687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9" name="TAPA TRISTE">
            <a:extLst>
              <a:ext uri="{FF2B5EF4-FFF2-40B4-BE49-F238E27FC236}">
                <a16:creationId xmlns:a16="http://schemas.microsoft.com/office/drawing/2014/main" id="{4878E714-D291-480F-8E5F-E05BA3B938D1}"/>
              </a:ext>
            </a:extLst>
          </p:cNvPr>
          <p:cNvGrpSpPr/>
          <p:nvPr/>
        </p:nvGrpSpPr>
        <p:grpSpPr>
          <a:xfrm>
            <a:off x="2897436" y="4067853"/>
            <a:ext cx="1440000" cy="1800000"/>
            <a:chOff x="7285546" y="4281600"/>
            <a:chExt cx="1440000" cy="1800000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F6D3EF76-BCFD-4ADD-B5A1-B3B03417A24A}"/>
                </a:ext>
              </a:extLst>
            </p:cNvPr>
            <p:cNvSpPr/>
            <p:nvPr/>
          </p:nvSpPr>
          <p:spPr>
            <a:xfrm>
              <a:off x="7285546" y="4281600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442FD9A-EDEF-4DDE-B425-8631A29FA1E6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7" r="65195"/>
            <a:stretch/>
          </p:blipFill>
          <p:spPr bwMode="auto">
            <a:xfrm>
              <a:off x="7438478" y="4371116"/>
              <a:ext cx="1124980" cy="162096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0" name="TAPAASUSTADO">
            <a:extLst>
              <a:ext uri="{FF2B5EF4-FFF2-40B4-BE49-F238E27FC236}">
                <a16:creationId xmlns:a16="http://schemas.microsoft.com/office/drawing/2014/main" id="{2D0D2F35-15F7-47ED-82BF-9BBE44A9D032}"/>
              </a:ext>
            </a:extLst>
          </p:cNvPr>
          <p:cNvGrpSpPr/>
          <p:nvPr/>
        </p:nvGrpSpPr>
        <p:grpSpPr>
          <a:xfrm>
            <a:off x="555785" y="4039262"/>
            <a:ext cx="1440000" cy="1800000"/>
            <a:chOff x="4838545" y="4510200"/>
            <a:chExt cx="1440000" cy="18000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4BFF5BE9-ED39-4333-93DF-8A4A3CDDF1A2}"/>
                </a:ext>
              </a:extLst>
            </p:cNvPr>
            <p:cNvSpPr/>
            <p:nvPr/>
          </p:nvSpPr>
          <p:spPr>
            <a:xfrm>
              <a:off x="4838545" y="4510200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68573D3-4BE4-4AF5-B62E-DD3C8C492108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29" r="1557"/>
            <a:stretch/>
          </p:blipFill>
          <p:spPr bwMode="auto">
            <a:xfrm>
              <a:off x="4966889" y="4630009"/>
              <a:ext cx="1203087" cy="15603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8" name="CARTA ENOJADO">
            <a:extLst>
              <a:ext uri="{FF2B5EF4-FFF2-40B4-BE49-F238E27FC236}">
                <a16:creationId xmlns:a16="http://schemas.microsoft.com/office/drawing/2014/main" id="{F1CC92AE-3427-4615-AFAB-813908665E75}"/>
              </a:ext>
            </a:extLst>
          </p:cNvPr>
          <p:cNvGrpSpPr/>
          <p:nvPr/>
        </p:nvGrpSpPr>
        <p:grpSpPr>
          <a:xfrm>
            <a:off x="5169351" y="4048711"/>
            <a:ext cx="1440000" cy="1800000"/>
            <a:chOff x="4808400" y="-1007976"/>
            <a:chExt cx="1440000" cy="1800000"/>
          </a:xfrm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D2ECBF7A-F056-4AA6-8644-84603634C3F0}"/>
                </a:ext>
              </a:extLst>
            </p:cNvPr>
            <p:cNvSpPr/>
            <p:nvPr/>
          </p:nvSpPr>
          <p:spPr>
            <a:xfrm>
              <a:off x="4808400" y="-1007976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812BACAB-366B-4813-84C7-23F4F93328D4}"/>
                </a:ext>
              </a:extLst>
            </p:cNvPr>
            <p:cNvPicPr/>
            <p:nvPr/>
          </p:nvPicPr>
          <p:blipFill rotWithShape="1">
            <a:blip r:embed="rId2"/>
            <a:srcRect l="79727" r="341"/>
            <a:stretch/>
          </p:blipFill>
          <p:spPr bwMode="auto">
            <a:xfrm>
              <a:off x="4981633" y="-842354"/>
              <a:ext cx="1076325" cy="14687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8" name="TAPA ENOJADO">
            <a:extLst>
              <a:ext uri="{FF2B5EF4-FFF2-40B4-BE49-F238E27FC236}">
                <a16:creationId xmlns:a16="http://schemas.microsoft.com/office/drawing/2014/main" id="{1BC2415F-0C66-4F81-A756-38DA831691F8}"/>
              </a:ext>
            </a:extLst>
          </p:cNvPr>
          <p:cNvGrpSpPr/>
          <p:nvPr/>
        </p:nvGrpSpPr>
        <p:grpSpPr>
          <a:xfrm>
            <a:off x="5216526" y="4104085"/>
            <a:ext cx="1440000" cy="1800000"/>
            <a:chOff x="9753600" y="4357800"/>
            <a:chExt cx="1440000" cy="180000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2186FD77-061A-4B74-8C96-F000BF467011}"/>
                </a:ext>
              </a:extLst>
            </p:cNvPr>
            <p:cNvSpPr/>
            <p:nvPr/>
          </p:nvSpPr>
          <p:spPr>
            <a:xfrm>
              <a:off x="9753600" y="4357800"/>
              <a:ext cx="1440000" cy="1800000"/>
            </a:xfrm>
            <a:prstGeom prst="roundRect">
              <a:avLst/>
            </a:prstGeom>
            <a:solidFill>
              <a:srgbClr val="D93F2F"/>
            </a:solidFill>
            <a:ln w="57150">
              <a:solidFill>
                <a:srgbClr val="8730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DE92CEC-582A-432E-85F0-521BBE62010E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5" r="35971"/>
            <a:stretch/>
          </p:blipFill>
          <p:spPr bwMode="auto">
            <a:xfrm>
              <a:off x="9915092" y="4460400"/>
              <a:ext cx="1133992" cy="1621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212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ARTA1">
            <a:extLst>
              <a:ext uri="{FF2B5EF4-FFF2-40B4-BE49-F238E27FC236}">
                <a16:creationId xmlns:a16="http://schemas.microsoft.com/office/drawing/2014/main" id="{26D93D0C-3940-4C48-9C9B-D4F8D27B6DC3}"/>
              </a:ext>
            </a:extLst>
          </p:cNvPr>
          <p:cNvGrpSpPr/>
          <p:nvPr/>
        </p:nvGrpSpPr>
        <p:grpSpPr>
          <a:xfrm>
            <a:off x="5261716" y="818961"/>
            <a:ext cx="1800000" cy="2160000"/>
            <a:chOff x="5196000" y="932652"/>
            <a:chExt cx="1800000" cy="2160000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6CEB50F-49D3-4DBB-A561-B7F8AF339F9E}"/>
                </a:ext>
              </a:extLst>
            </p:cNvPr>
            <p:cNvSpPr/>
            <p:nvPr/>
          </p:nvSpPr>
          <p:spPr>
            <a:xfrm>
              <a:off x="5196000" y="932652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" name="Imagen 2" descr="Los 6 Tipos de Emociones Básicas (con Imágenes) - Lifeder">
              <a:extLst>
                <a:ext uri="{FF2B5EF4-FFF2-40B4-BE49-F238E27FC236}">
                  <a16:creationId xmlns:a16="http://schemas.microsoft.com/office/drawing/2014/main" id="{C37A4770-9513-4279-94B0-0539EA385E3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79" r="67894"/>
            <a:stretch/>
          </p:blipFill>
          <p:spPr bwMode="auto">
            <a:xfrm>
              <a:off x="5196000" y="932652"/>
              <a:ext cx="179959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CARTA">
            <a:extLst>
              <a:ext uri="{FF2B5EF4-FFF2-40B4-BE49-F238E27FC236}">
                <a16:creationId xmlns:a16="http://schemas.microsoft.com/office/drawing/2014/main" id="{307F61A5-0935-4562-BDAF-1C72301661E5}"/>
              </a:ext>
            </a:extLst>
          </p:cNvPr>
          <p:cNvGrpSpPr/>
          <p:nvPr/>
        </p:nvGrpSpPr>
        <p:grpSpPr>
          <a:xfrm>
            <a:off x="2829330" y="818961"/>
            <a:ext cx="1800000" cy="2160000"/>
            <a:chOff x="3953022" y="2419643"/>
            <a:chExt cx="1800000" cy="2160000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E98FBF7-1A02-43D8-A76D-A641D32F663A}"/>
                </a:ext>
              </a:extLst>
            </p:cNvPr>
            <p:cNvSpPr/>
            <p:nvPr/>
          </p:nvSpPr>
          <p:spPr>
            <a:xfrm>
              <a:off x="3953022" y="2419643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" name="Imagen 1" descr="Los 6 Tipos de Emociones Básicas (con Imágenes) - Lifeder">
              <a:extLst>
                <a:ext uri="{FF2B5EF4-FFF2-40B4-BE49-F238E27FC236}">
                  <a16:creationId xmlns:a16="http://schemas.microsoft.com/office/drawing/2014/main" id="{DBC3190B-E3D0-46B8-B9CB-7B2D6E7E9809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40" b="52890"/>
            <a:stretch/>
          </p:blipFill>
          <p:spPr bwMode="auto">
            <a:xfrm>
              <a:off x="3953022" y="2419643"/>
              <a:ext cx="180000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8" name="CARTA2">
            <a:extLst>
              <a:ext uri="{FF2B5EF4-FFF2-40B4-BE49-F238E27FC236}">
                <a16:creationId xmlns:a16="http://schemas.microsoft.com/office/drawing/2014/main" id="{77F605E1-071C-442E-B08B-FD93F38C9DBC}"/>
              </a:ext>
            </a:extLst>
          </p:cNvPr>
          <p:cNvGrpSpPr/>
          <p:nvPr/>
        </p:nvGrpSpPr>
        <p:grpSpPr>
          <a:xfrm>
            <a:off x="5261716" y="3844564"/>
            <a:ext cx="1830028" cy="2160000"/>
            <a:chOff x="2330939" y="4645551"/>
            <a:chExt cx="1830028" cy="216000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A271DE2-3A48-43D7-AC30-6252C00BB44C}"/>
                </a:ext>
              </a:extLst>
            </p:cNvPr>
            <p:cNvSpPr/>
            <p:nvPr/>
          </p:nvSpPr>
          <p:spPr>
            <a:xfrm>
              <a:off x="2360967" y="4645551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Imagen 5" descr="Los 6 Tipos de Emociones Básicas (con Imágenes) - Lifeder">
              <a:extLst>
                <a:ext uri="{FF2B5EF4-FFF2-40B4-BE49-F238E27FC236}">
                  <a16:creationId xmlns:a16="http://schemas.microsoft.com/office/drawing/2014/main" id="{399A279A-C754-45BF-915A-0F3E73417B65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75" t="49258" r="30143"/>
            <a:stretch/>
          </p:blipFill>
          <p:spPr bwMode="auto">
            <a:xfrm>
              <a:off x="2330939" y="4645551"/>
              <a:ext cx="180000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9" name="CARTA3">
            <a:extLst>
              <a:ext uri="{FF2B5EF4-FFF2-40B4-BE49-F238E27FC236}">
                <a16:creationId xmlns:a16="http://schemas.microsoft.com/office/drawing/2014/main" id="{8F851664-7736-44EF-A3C5-DB91942A5B16}"/>
              </a:ext>
            </a:extLst>
          </p:cNvPr>
          <p:cNvGrpSpPr/>
          <p:nvPr/>
        </p:nvGrpSpPr>
        <p:grpSpPr>
          <a:xfrm>
            <a:off x="10078552" y="818961"/>
            <a:ext cx="1835999" cy="2196000"/>
            <a:chOff x="4041665" y="3932506"/>
            <a:chExt cx="1800000" cy="2160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69F8B69C-3A81-46ED-B50D-1C8779B994E6}"/>
                </a:ext>
              </a:extLst>
            </p:cNvPr>
            <p:cNvSpPr/>
            <p:nvPr/>
          </p:nvSpPr>
          <p:spPr>
            <a:xfrm>
              <a:off x="4041665" y="3932506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" name="Imagen 4" descr="Los 6 Tipos de Emociones Básicas (con Imágenes) - Lifeder">
              <a:extLst>
                <a:ext uri="{FF2B5EF4-FFF2-40B4-BE49-F238E27FC236}">
                  <a16:creationId xmlns:a16="http://schemas.microsoft.com/office/drawing/2014/main" id="{92822CF5-6D11-471E-B6B7-743671BF8DB0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39" t="200" r="35611" b="52684"/>
            <a:stretch/>
          </p:blipFill>
          <p:spPr bwMode="auto">
            <a:xfrm>
              <a:off x="4041665" y="3932506"/>
              <a:ext cx="180000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0" name="CARTA4">
            <a:extLst>
              <a:ext uri="{FF2B5EF4-FFF2-40B4-BE49-F238E27FC236}">
                <a16:creationId xmlns:a16="http://schemas.microsoft.com/office/drawing/2014/main" id="{8A5B2424-D4BE-40DC-985F-345A23027F16}"/>
              </a:ext>
            </a:extLst>
          </p:cNvPr>
          <p:cNvGrpSpPr/>
          <p:nvPr/>
        </p:nvGrpSpPr>
        <p:grpSpPr>
          <a:xfrm>
            <a:off x="2810794" y="3829512"/>
            <a:ext cx="1800000" cy="2160000"/>
            <a:chOff x="7472721" y="3703015"/>
            <a:chExt cx="1800000" cy="2160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8471378-034A-4EE9-A9A3-7270354CC93E}"/>
                </a:ext>
              </a:extLst>
            </p:cNvPr>
            <p:cNvSpPr/>
            <p:nvPr/>
          </p:nvSpPr>
          <p:spPr>
            <a:xfrm>
              <a:off x="7472721" y="3703015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" name="Imagen 3" descr="Los 6 Tipos de Emociones Básicas (con Imágenes) - Lifeder">
              <a:extLst>
                <a:ext uri="{FF2B5EF4-FFF2-40B4-BE49-F238E27FC236}">
                  <a16:creationId xmlns:a16="http://schemas.microsoft.com/office/drawing/2014/main" id="{FD42BD02-A913-42B7-9323-CF1635B5059F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21" t="50324"/>
            <a:stretch/>
          </p:blipFill>
          <p:spPr bwMode="auto">
            <a:xfrm>
              <a:off x="7472721" y="3703015"/>
              <a:ext cx="180000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1" name="3TAPA">
            <a:extLst>
              <a:ext uri="{FF2B5EF4-FFF2-40B4-BE49-F238E27FC236}">
                <a16:creationId xmlns:a16="http://schemas.microsoft.com/office/drawing/2014/main" id="{50698689-9ED5-4882-B551-4B6A5089F6C5}"/>
              </a:ext>
            </a:extLst>
          </p:cNvPr>
          <p:cNvSpPr/>
          <p:nvPr/>
        </p:nvSpPr>
        <p:spPr>
          <a:xfrm>
            <a:off x="10042551" y="746961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2" name="TAPA">
            <a:extLst>
              <a:ext uri="{FF2B5EF4-FFF2-40B4-BE49-F238E27FC236}">
                <a16:creationId xmlns:a16="http://schemas.microsoft.com/office/drawing/2014/main" id="{E659E821-530F-40A8-9A20-A324EC77253A}"/>
              </a:ext>
            </a:extLst>
          </p:cNvPr>
          <p:cNvSpPr/>
          <p:nvPr/>
        </p:nvSpPr>
        <p:spPr>
          <a:xfrm>
            <a:off x="2797071" y="739078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1TAPA">
            <a:extLst>
              <a:ext uri="{FF2B5EF4-FFF2-40B4-BE49-F238E27FC236}">
                <a16:creationId xmlns:a16="http://schemas.microsoft.com/office/drawing/2014/main" id="{D773DE02-2B63-451A-BDF1-9C76555F6966}"/>
              </a:ext>
            </a:extLst>
          </p:cNvPr>
          <p:cNvSpPr/>
          <p:nvPr/>
        </p:nvSpPr>
        <p:spPr>
          <a:xfrm>
            <a:off x="5186418" y="739078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2TAPA">
            <a:extLst>
              <a:ext uri="{FF2B5EF4-FFF2-40B4-BE49-F238E27FC236}">
                <a16:creationId xmlns:a16="http://schemas.microsoft.com/office/drawing/2014/main" id="{AD843140-4D7E-47DC-BC6A-6D197D545E5D}"/>
              </a:ext>
            </a:extLst>
          </p:cNvPr>
          <p:cNvSpPr/>
          <p:nvPr/>
        </p:nvSpPr>
        <p:spPr>
          <a:xfrm>
            <a:off x="5193205" y="3775512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5" name="4TAPA">
            <a:extLst>
              <a:ext uri="{FF2B5EF4-FFF2-40B4-BE49-F238E27FC236}">
                <a16:creationId xmlns:a16="http://schemas.microsoft.com/office/drawing/2014/main" id="{BA417581-D2D7-479E-B11B-A87444050E30}"/>
              </a:ext>
            </a:extLst>
          </p:cNvPr>
          <p:cNvSpPr/>
          <p:nvPr/>
        </p:nvSpPr>
        <p:spPr>
          <a:xfrm>
            <a:off x="2754657" y="3771039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27" name="CARTA1">
            <a:extLst>
              <a:ext uri="{FF2B5EF4-FFF2-40B4-BE49-F238E27FC236}">
                <a16:creationId xmlns:a16="http://schemas.microsoft.com/office/drawing/2014/main" id="{EC906170-C52A-45B1-A003-3FE60E4ADC7D}"/>
              </a:ext>
            </a:extLst>
          </p:cNvPr>
          <p:cNvGrpSpPr/>
          <p:nvPr/>
        </p:nvGrpSpPr>
        <p:grpSpPr>
          <a:xfrm>
            <a:off x="401984" y="3812648"/>
            <a:ext cx="1800000" cy="2160000"/>
            <a:chOff x="5196000" y="932652"/>
            <a:chExt cx="1800000" cy="2160000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98CD3733-E2C2-4CAA-895A-67DC626A95EE}"/>
                </a:ext>
              </a:extLst>
            </p:cNvPr>
            <p:cNvSpPr/>
            <p:nvPr/>
          </p:nvSpPr>
          <p:spPr>
            <a:xfrm>
              <a:off x="5196000" y="932652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Los 6 Tipos de Emociones Básicas (con Imágenes) - Lifeder">
              <a:extLst>
                <a:ext uri="{FF2B5EF4-FFF2-40B4-BE49-F238E27FC236}">
                  <a16:creationId xmlns:a16="http://schemas.microsoft.com/office/drawing/2014/main" id="{5FE46098-A25F-412B-929E-377EBFB3B658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79" r="67894"/>
            <a:stretch/>
          </p:blipFill>
          <p:spPr bwMode="auto">
            <a:xfrm>
              <a:off x="5196000" y="932652"/>
              <a:ext cx="179959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0" name="CARTA">
            <a:extLst>
              <a:ext uri="{FF2B5EF4-FFF2-40B4-BE49-F238E27FC236}">
                <a16:creationId xmlns:a16="http://schemas.microsoft.com/office/drawing/2014/main" id="{744B66AE-7ADC-4670-8CF5-EDBF728CDFA7}"/>
              </a:ext>
            </a:extLst>
          </p:cNvPr>
          <p:cNvGrpSpPr/>
          <p:nvPr/>
        </p:nvGrpSpPr>
        <p:grpSpPr>
          <a:xfrm>
            <a:off x="7666009" y="3862564"/>
            <a:ext cx="1800000" cy="2160000"/>
            <a:chOff x="3953022" y="2419643"/>
            <a:chExt cx="1800000" cy="21600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7881338E-6BFC-4B7B-A391-DD3AC1EA7E69}"/>
                </a:ext>
              </a:extLst>
            </p:cNvPr>
            <p:cNvSpPr/>
            <p:nvPr/>
          </p:nvSpPr>
          <p:spPr>
            <a:xfrm>
              <a:off x="3953022" y="2419643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Los 6 Tipos de Emociones Básicas (con Imágenes) - Lifeder">
              <a:extLst>
                <a:ext uri="{FF2B5EF4-FFF2-40B4-BE49-F238E27FC236}">
                  <a16:creationId xmlns:a16="http://schemas.microsoft.com/office/drawing/2014/main" id="{383126B5-C6CD-4F74-B8A1-72C6AD95608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40" b="52890"/>
            <a:stretch/>
          </p:blipFill>
          <p:spPr bwMode="auto">
            <a:xfrm>
              <a:off x="3953022" y="2419643"/>
              <a:ext cx="180000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3" name="CARTA2">
            <a:extLst>
              <a:ext uri="{FF2B5EF4-FFF2-40B4-BE49-F238E27FC236}">
                <a16:creationId xmlns:a16="http://schemas.microsoft.com/office/drawing/2014/main" id="{9D060D05-AF40-4276-A779-664FB1461586}"/>
              </a:ext>
            </a:extLst>
          </p:cNvPr>
          <p:cNvGrpSpPr/>
          <p:nvPr/>
        </p:nvGrpSpPr>
        <p:grpSpPr>
          <a:xfrm>
            <a:off x="7699057" y="818961"/>
            <a:ext cx="1830028" cy="2160000"/>
            <a:chOff x="2330939" y="4645551"/>
            <a:chExt cx="1830028" cy="2160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2BF00D89-7B17-4CC0-95D0-2EFEB6A351C9}"/>
                </a:ext>
              </a:extLst>
            </p:cNvPr>
            <p:cNvSpPr/>
            <p:nvPr/>
          </p:nvSpPr>
          <p:spPr>
            <a:xfrm>
              <a:off x="2360967" y="4645551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Los 6 Tipos de Emociones Básicas (con Imágenes) - Lifeder">
              <a:extLst>
                <a:ext uri="{FF2B5EF4-FFF2-40B4-BE49-F238E27FC236}">
                  <a16:creationId xmlns:a16="http://schemas.microsoft.com/office/drawing/2014/main" id="{FB47199D-DB33-4ED6-9659-2C1947DA0B8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75" t="49258" r="30143"/>
            <a:stretch/>
          </p:blipFill>
          <p:spPr bwMode="auto">
            <a:xfrm>
              <a:off x="2330939" y="4645551"/>
              <a:ext cx="180000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6" name="CARTA3">
            <a:extLst>
              <a:ext uri="{FF2B5EF4-FFF2-40B4-BE49-F238E27FC236}">
                <a16:creationId xmlns:a16="http://schemas.microsoft.com/office/drawing/2014/main" id="{FF1B3B68-9A24-4FF1-A144-64D5B7981175}"/>
              </a:ext>
            </a:extLst>
          </p:cNvPr>
          <p:cNvGrpSpPr/>
          <p:nvPr/>
        </p:nvGrpSpPr>
        <p:grpSpPr>
          <a:xfrm>
            <a:off x="431329" y="793078"/>
            <a:ext cx="1800000" cy="2160000"/>
            <a:chOff x="4041665" y="3932506"/>
            <a:chExt cx="1800000" cy="2160000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433F8D14-6FF8-40F5-960F-3EA0EE6B6F95}"/>
                </a:ext>
              </a:extLst>
            </p:cNvPr>
            <p:cNvSpPr/>
            <p:nvPr/>
          </p:nvSpPr>
          <p:spPr>
            <a:xfrm>
              <a:off x="4041665" y="3932506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Los 6 Tipos de Emociones Básicas (con Imágenes) - Lifeder">
              <a:extLst>
                <a:ext uri="{FF2B5EF4-FFF2-40B4-BE49-F238E27FC236}">
                  <a16:creationId xmlns:a16="http://schemas.microsoft.com/office/drawing/2014/main" id="{CD0EAA53-A425-4F96-B351-B892AB63DA6F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39" t="200" r="35611" b="52684"/>
            <a:stretch/>
          </p:blipFill>
          <p:spPr bwMode="auto">
            <a:xfrm>
              <a:off x="4041665" y="3932506"/>
              <a:ext cx="180000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9" name="CARTA4">
            <a:extLst>
              <a:ext uri="{FF2B5EF4-FFF2-40B4-BE49-F238E27FC236}">
                <a16:creationId xmlns:a16="http://schemas.microsoft.com/office/drawing/2014/main" id="{3E8DF50F-FB18-4628-84EF-86C8F639D1E9}"/>
              </a:ext>
            </a:extLst>
          </p:cNvPr>
          <p:cNvGrpSpPr/>
          <p:nvPr/>
        </p:nvGrpSpPr>
        <p:grpSpPr>
          <a:xfrm>
            <a:off x="10070302" y="3844564"/>
            <a:ext cx="1800000" cy="2160000"/>
            <a:chOff x="7472721" y="3703015"/>
            <a:chExt cx="1800000" cy="2160000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D0179100-E1E8-42C1-A0CA-0F9CA9F4ED2B}"/>
                </a:ext>
              </a:extLst>
            </p:cNvPr>
            <p:cNvSpPr/>
            <p:nvPr/>
          </p:nvSpPr>
          <p:spPr>
            <a:xfrm>
              <a:off x="7472721" y="3703015"/>
              <a:ext cx="1800000" cy="216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1" name="Imagen 40" descr="Los 6 Tipos de Emociones Básicas (con Imágenes) - Lifeder">
              <a:extLst>
                <a:ext uri="{FF2B5EF4-FFF2-40B4-BE49-F238E27FC236}">
                  <a16:creationId xmlns:a16="http://schemas.microsoft.com/office/drawing/2014/main" id="{DB1EF7AD-CB7F-42B7-9A94-DCFE951AFBC0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21" t="50324"/>
            <a:stretch/>
          </p:blipFill>
          <p:spPr bwMode="auto">
            <a:xfrm>
              <a:off x="7472721" y="3703015"/>
              <a:ext cx="1800000" cy="2160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2" name="3TAPA">
            <a:extLst>
              <a:ext uri="{FF2B5EF4-FFF2-40B4-BE49-F238E27FC236}">
                <a16:creationId xmlns:a16="http://schemas.microsoft.com/office/drawing/2014/main" id="{AF85EA28-C0D3-410F-9284-393C44919BAC}"/>
              </a:ext>
            </a:extLst>
          </p:cNvPr>
          <p:cNvSpPr/>
          <p:nvPr/>
        </p:nvSpPr>
        <p:spPr>
          <a:xfrm>
            <a:off x="369667" y="710961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3" name="TAPA">
            <a:extLst>
              <a:ext uri="{FF2B5EF4-FFF2-40B4-BE49-F238E27FC236}">
                <a16:creationId xmlns:a16="http://schemas.microsoft.com/office/drawing/2014/main" id="{50FCDE56-ABDF-4449-ABF6-69CA156CA02C}"/>
              </a:ext>
            </a:extLst>
          </p:cNvPr>
          <p:cNvSpPr/>
          <p:nvPr/>
        </p:nvSpPr>
        <p:spPr>
          <a:xfrm>
            <a:off x="7631753" y="3808564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1TAPA">
            <a:extLst>
              <a:ext uri="{FF2B5EF4-FFF2-40B4-BE49-F238E27FC236}">
                <a16:creationId xmlns:a16="http://schemas.microsoft.com/office/drawing/2014/main" id="{F8240C46-5D0F-44F7-A279-14E7458012AE}"/>
              </a:ext>
            </a:extLst>
          </p:cNvPr>
          <p:cNvSpPr/>
          <p:nvPr/>
        </p:nvSpPr>
        <p:spPr>
          <a:xfrm>
            <a:off x="347984" y="3758648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2TAPA">
            <a:extLst>
              <a:ext uri="{FF2B5EF4-FFF2-40B4-BE49-F238E27FC236}">
                <a16:creationId xmlns:a16="http://schemas.microsoft.com/office/drawing/2014/main" id="{D00CDFDB-044A-4348-8788-F82D53106579}"/>
              </a:ext>
            </a:extLst>
          </p:cNvPr>
          <p:cNvSpPr/>
          <p:nvPr/>
        </p:nvSpPr>
        <p:spPr>
          <a:xfrm>
            <a:off x="7621085" y="764961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6" name="4TAPA">
            <a:extLst>
              <a:ext uri="{FF2B5EF4-FFF2-40B4-BE49-F238E27FC236}">
                <a16:creationId xmlns:a16="http://schemas.microsoft.com/office/drawing/2014/main" id="{16AB22EF-B799-40F7-900A-94EA56E1EA69}"/>
              </a:ext>
            </a:extLst>
          </p:cNvPr>
          <p:cNvSpPr/>
          <p:nvPr/>
        </p:nvSpPr>
        <p:spPr>
          <a:xfrm>
            <a:off x="10006551" y="3790564"/>
            <a:ext cx="1908000" cy="2268000"/>
          </a:xfrm>
          <a:prstGeom prst="rect">
            <a:avLst/>
          </a:prstGeom>
          <a:pattFill prst="smCheck">
            <a:fgClr>
              <a:schemeClr val="dk1"/>
            </a:fgClr>
            <a:bgClr>
              <a:schemeClr val="bg1"/>
            </a:bgClr>
          </a:patt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143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F86D706-CDF9-49C8-9A34-3A841BD71F51}"/>
              </a:ext>
            </a:extLst>
          </p:cNvPr>
          <p:cNvSpPr/>
          <p:nvPr/>
        </p:nvSpPr>
        <p:spPr>
          <a:xfrm>
            <a:off x="798902" y="165291"/>
            <a:ext cx="1584961" cy="1434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72E9723-AC99-44BB-8E84-852E7C9B0EED}"/>
              </a:ext>
            </a:extLst>
          </p:cNvPr>
          <p:cNvSpPr/>
          <p:nvPr/>
        </p:nvSpPr>
        <p:spPr>
          <a:xfrm>
            <a:off x="798900" y="3519797"/>
            <a:ext cx="1584961" cy="1434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n 1" descr="Imágenes personajes de Patrulla de Cachorros o Paw Patrol ...">
            <a:extLst>
              <a:ext uri="{FF2B5EF4-FFF2-40B4-BE49-F238E27FC236}">
                <a16:creationId xmlns:a16="http://schemas.microsoft.com/office/drawing/2014/main" id="{679886C0-2FF7-400C-860B-236B156A8582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49" b="96402" l="2000" r="98000">
                        <a14:foregroundMark x1="45273" y1="3898" x2="46364" y2="10645"/>
                        <a14:foregroundMark x1="2000" y1="20390" x2="10182" y2="31034"/>
                        <a14:foregroundMark x1="68727" y1="79910" x2="52545" y2="93553"/>
                        <a14:foregroundMark x1="89636" y1="61319" x2="89636" y2="71964"/>
                        <a14:foregroundMark x1="90182" y1="74063" x2="97091" y2="85307"/>
                        <a14:foregroundMark x1="97091" y1="85307" x2="96364" y2="86807"/>
                        <a14:foregroundMark x1="96364" y1="87706" x2="96364" y2="87706"/>
                        <a14:foregroundMark x1="97091" y1="72414" x2="97091" y2="78411"/>
                        <a14:foregroundMark x1="49455" y1="96702" x2="63636" y2="94603"/>
                        <a14:foregroundMark x1="63636" y1="94603" x2="65091" y2="93703"/>
                        <a14:foregroundMark x1="50000" y1="97901" x2="64545" y2="96402"/>
                        <a14:foregroundMark x1="64545" y1="96402" x2="64909" y2="96102"/>
                        <a14:foregroundMark x1="45818" y1="1799" x2="44909" y2="1199"/>
                        <a14:foregroundMark x1="98000" y1="89055" x2="98000" y2="94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0" y="214643"/>
            <a:ext cx="1474224" cy="1254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CARTA FELIZ">
            <a:extLst>
              <a:ext uri="{FF2B5EF4-FFF2-40B4-BE49-F238E27FC236}">
                <a16:creationId xmlns:a16="http://schemas.microsoft.com/office/drawing/2014/main" id="{7B2FEADA-5916-45E0-92A9-8236814BAB8B}"/>
              </a:ext>
            </a:extLst>
          </p:cNvPr>
          <p:cNvGrpSpPr/>
          <p:nvPr/>
        </p:nvGrpSpPr>
        <p:grpSpPr>
          <a:xfrm>
            <a:off x="9090959" y="3519797"/>
            <a:ext cx="1584961" cy="1434906"/>
            <a:chOff x="9090959" y="3519797"/>
            <a:chExt cx="1584961" cy="1434906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40ED9DC-718F-4A99-BEA3-768ED8833C22}"/>
                </a:ext>
              </a:extLst>
            </p:cNvPr>
            <p:cNvSpPr/>
            <p:nvPr/>
          </p:nvSpPr>
          <p:spPr>
            <a:xfrm>
              <a:off x="9090959" y="3519797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 descr="Imágenes personajes de Patrulla de Cachorros o Paw Patrol ...">
              <a:extLst>
                <a:ext uri="{FF2B5EF4-FFF2-40B4-BE49-F238E27FC236}">
                  <a16:creationId xmlns:a16="http://schemas.microsoft.com/office/drawing/2014/main" id="{9B5B8F92-2F70-4FF2-86EE-8E0900872E0F}"/>
                </a:ext>
              </a:extLst>
            </p:cNvPr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9" b="96402" l="2000" r="98000">
                          <a14:foregroundMark x1="45273" y1="3898" x2="46364" y2="10645"/>
                          <a14:foregroundMark x1="2000" y1="20390" x2="10182" y2="31034"/>
                          <a14:foregroundMark x1="68727" y1="79910" x2="52545" y2="93553"/>
                          <a14:foregroundMark x1="89636" y1="61319" x2="89636" y2="71964"/>
                          <a14:foregroundMark x1="90182" y1="74063" x2="97091" y2="85307"/>
                          <a14:foregroundMark x1="97091" y1="85307" x2="96364" y2="86807"/>
                          <a14:foregroundMark x1="96364" y1="87706" x2="96364" y2="87706"/>
                          <a14:foregroundMark x1="97091" y1="72414" x2="97091" y2="78411"/>
                          <a14:foregroundMark x1="49455" y1="96702" x2="63636" y2="94603"/>
                          <a14:foregroundMark x1="63636" y1="94603" x2="65091" y2="93703"/>
                          <a14:foregroundMark x1="50000" y1="97901" x2="64545" y2="96402"/>
                          <a14:foregroundMark x1="64545" y1="96402" x2="64909" y2="96102"/>
                          <a14:foregroundMark x1="45818" y1="1799" x2="44909" y2="1199"/>
                          <a14:foregroundMark x1="98000" y1="89055" x2="98000" y2="947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0959" y="3620900"/>
              <a:ext cx="1474224" cy="12548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TAPA FELIZ">
            <a:extLst>
              <a:ext uri="{FF2B5EF4-FFF2-40B4-BE49-F238E27FC236}">
                <a16:creationId xmlns:a16="http://schemas.microsoft.com/office/drawing/2014/main" id="{AE8C5463-61E3-48F0-8A2E-33B75CF6B70B}"/>
              </a:ext>
            </a:extLst>
          </p:cNvPr>
          <p:cNvGrpSpPr/>
          <p:nvPr/>
        </p:nvGrpSpPr>
        <p:grpSpPr>
          <a:xfrm>
            <a:off x="9090958" y="3144521"/>
            <a:ext cx="1584964" cy="1794595"/>
            <a:chOff x="6095999" y="-194398"/>
            <a:chExt cx="1584964" cy="1794595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258F4685-F461-4909-9678-A1DBE6C67D6C}"/>
                </a:ext>
              </a:extLst>
            </p:cNvPr>
            <p:cNvSpPr/>
            <p:nvPr/>
          </p:nvSpPr>
          <p:spPr>
            <a:xfrm>
              <a:off x="6096002" y="165291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2" name="Imagen 11" descr="FICHAS DE EMOCIONES ® Fichas para trabajar las emociones en niños">
              <a:extLst>
                <a:ext uri="{FF2B5EF4-FFF2-40B4-BE49-F238E27FC236}">
                  <a16:creationId xmlns:a16="http://schemas.microsoft.com/office/drawing/2014/main" id="{3855D981-7580-4A6F-85F0-6EDDE537A366}"/>
                </a:ext>
              </a:extLst>
            </p:cNvPr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11" b="99623" l="9746" r="89831">
                          <a14:foregroundMark x1="30085" y1="88679" x2="33051" y2="89811"/>
                          <a14:foregroundMark x1="43644" y1="83396" x2="40254" y2="99623"/>
                          <a14:backgroundMark x1="35169" y1="84528" x2="30085" y2="81132"/>
                          <a14:backgroundMark x1="63983" y1="83774" x2="70763" y2="811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9" y="-194398"/>
              <a:ext cx="1584961" cy="16639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C">
            <a:extLst>
              <a:ext uri="{FF2B5EF4-FFF2-40B4-BE49-F238E27FC236}">
                <a16:creationId xmlns:a16="http://schemas.microsoft.com/office/drawing/2014/main" id="{B95403B8-052B-4611-9EEC-13C374D1D03F}"/>
              </a:ext>
            </a:extLst>
          </p:cNvPr>
          <p:cNvGrpSpPr/>
          <p:nvPr/>
        </p:nvGrpSpPr>
        <p:grpSpPr>
          <a:xfrm>
            <a:off x="798900" y="1862878"/>
            <a:ext cx="1584962" cy="1434906"/>
            <a:chOff x="798900" y="1862878"/>
            <a:chExt cx="1584962" cy="1434906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F78AD686-5D36-4B5E-952D-6E2CCC0385C2}"/>
                </a:ext>
              </a:extLst>
            </p:cNvPr>
            <p:cNvSpPr/>
            <p:nvPr/>
          </p:nvSpPr>
          <p:spPr>
            <a:xfrm>
              <a:off x="798900" y="1862878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42269CC2-20D8-48E5-BF62-2DEC45CF7BBC}"/>
                </a:ext>
              </a:extLst>
            </p:cNvPr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517" b="94943" l="3434" r="97940">
                          <a14:foregroundMark x1="12225" y1="29195" x2="6731" y2="69425"/>
                          <a14:foregroundMark x1="12225" y1="77931" x2="64560" y2="94943"/>
                          <a14:foregroundMark x1="64560" y1="94943" x2="75000" y2="94943"/>
                          <a14:foregroundMark x1="78846" y1="94943" x2="93681" y2="41149"/>
                          <a14:foregroundMark x1="86951" y1="41839" x2="81868" y2="77931"/>
                          <a14:foregroundMark x1="97527" y1="42529" x2="97940" y2="85057"/>
                          <a14:foregroundMark x1="87363" y1="73793" x2="86401" y2="92184"/>
                          <a14:foregroundMark x1="32692" y1="12874" x2="58104" y2="18391"/>
                          <a14:foregroundMark x1="58104" y1="18391" x2="79258" y2="17701"/>
                          <a14:foregroundMark x1="30907" y1="21379" x2="52335" y2="31264"/>
                          <a14:foregroundMark x1="52335" y1="31264" x2="77610" y2="31264"/>
                          <a14:foregroundMark x1="77610" y1="31264" x2="28434" y2="24138"/>
                          <a14:foregroundMark x1="55907" y1="44598" x2="74588" y2="44598"/>
                          <a14:foregroundMark x1="7692" y1="43908" x2="28434" y2="49655"/>
                          <a14:foregroundMark x1="43681" y1="26897" x2="67033" y2="30575"/>
                          <a14:foregroundMark x1="67033" y1="30575" x2="45055" y2="17701"/>
                          <a14:foregroundMark x1="45055" y1="17701" x2="44505" y2="17701"/>
                          <a14:foregroundMark x1="74176" y1="29195" x2="30495" y2="19770"/>
                          <a14:foregroundMark x1="74588" y1="24138" x2="59753" y2="25517"/>
                          <a14:foregroundMark x1="69918" y1="7816" x2="35989" y2="7126"/>
                          <a14:foregroundMark x1="33104" y1="9195" x2="32280" y2="5747"/>
                          <a14:foregroundMark x1="24176" y1="51034" x2="23764" y2="58851"/>
                          <a14:foregroundMark x1="31731" y1="65287" x2="34753" y2="68736"/>
                          <a14:foregroundMark x1="3434" y1="47586" x2="16896" y2="73103"/>
                          <a14:foregroundMark x1="16896" y1="46897" x2="35577" y2="72414"/>
                          <a14:foregroundMark x1="35577" y1="72414" x2="37775" y2="724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900" y="2133600"/>
              <a:ext cx="1584962" cy="10109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CARTA ENOJADO">
            <a:extLst>
              <a:ext uri="{FF2B5EF4-FFF2-40B4-BE49-F238E27FC236}">
                <a16:creationId xmlns:a16="http://schemas.microsoft.com/office/drawing/2014/main" id="{0EA464C3-225A-4205-B0D3-DC70C7FAF1A4}"/>
              </a:ext>
            </a:extLst>
          </p:cNvPr>
          <p:cNvGrpSpPr/>
          <p:nvPr/>
        </p:nvGrpSpPr>
        <p:grpSpPr>
          <a:xfrm>
            <a:off x="9090957" y="5217384"/>
            <a:ext cx="1584965" cy="1495058"/>
            <a:chOff x="9090957" y="5217384"/>
            <a:chExt cx="1584965" cy="1495058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2314879-1A82-4CDD-891F-690B4F6FDFD0}"/>
                </a:ext>
              </a:extLst>
            </p:cNvPr>
            <p:cNvSpPr/>
            <p:nvPr/>
          </p:nvSpPr>
          <p:spPr>
            <a:xfrm>
              <a:off x="9090961" y="5217384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88DE02B0-3512-480E-8849-03AA995EA440}"/>
                </a:ext>
              </a:extLst>
            </p:cNvPr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517" b="94943" l="3434" r="97940">
                          <a14:foregroundMark x1="12225" y1="29195" x2="6731" y2="69425"/>
                          <a14:foregroundMark x1="12225" y1="77931" x2="64560" y2="94943"/>
                          <a14:foregroundMark x1="64560" y1="94943" x2="75000" y2="94943"/>
                          <a14:foregroundMark x1="78846" y1="94943" x2="93681" y2="41149"/>
                          <a14:foregroundMark x1="86951" y1="41839" x2="81868" y2="77931"/>
                          <a14:foregroundMark x1="97527" y1="42529" x2="97940" y2="85057"/>
                          <a14:foregroundMark x1="87363" y1="73793" x2="86401" y2="92184"/>
                          <a14:foregroundMark x1="32692" y1="12874" x2="58104" y2="18391"/>
                          <a14:foregroundMark x1="58104" y1="18391" x2="79258" y2="17701"/>
                          <a14:foregroundMark x1="30907" y1="21379" x2="52335" y2="31264"/>
                          <a14:foregroundMark x1="52335" y1="31264" x2="77610" y2="31264"/>
                          <a14:foregroundMark x1="77610" y1="31264" x2="28434" y2="24138"/>
                          <a14:foregroundMark x1="55907" y1="44598" x2="74588" y2="44598"/>
                          <a14:foregroundMark x1="7692" y1="43908" x2="28434" y2="49655"/>
                          <a14:foregroundMark x1="43681" y1="26897" x2="67033" y2="30575"/>
                          <a14:foregroundMark x1="67033" y1="30575" x2="45055" y2="17701"/>
                          <a14:foregroundMark x1="45055" y1="17701" x2="44505" y2="17701"/>
                          <a14:foregroundMark x1="74176" y1="29195" x2="30495" y2="19770"/>
                          <a14:foregroundMark x1="74588" y1="24138" x2="59753" y2="25517"/>
                          <a14:foregroundMark x1="69918" y1="7816" x2="35989" y2="7126"/>
                          <a14:foregroundMark x1="33104" y1="9195" x2="32280" y2="5747"/>
                          <a14:foregroundMark x1="24176" y1="51034" x2="23764" y2="58851"/>
                          <a14:foregroundMark x1="31731" y1="65287" x2="34753" y2="68736"/>
                          <a14:foregroundMark x1="3434" y1="47586" x2="16896" y2="73103"/>
                          <a14:foregroundMark x1="16896" y1="46897" x2="35577" y2="72414"/>
                          <a14:foregroundMark x1="35577" y1="72414" x2="37775" y2="724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0957" y="5298806"/>
              <a:ext cx="1584961" cy="14136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TAPA ENOJADO">
            <a:extLst>
              <a:ext uri="{FF2B5EF4-FFF2-40B4-BE49-F238E27FC236}">
                <a16:creationId xmlns:a16="http://schemas.microsoft.com/office/drawing/2014/main" id="{9E6DC1C9-5E4E-4222-B344-8BE6E827F094}"/>
              </a:ext>
            </a:extLst>
          </p:cNvPr>
          <p:cNvGrpSpPr/>
          <p:nvPr/>
        </p:nvGrpSpPr>
        <p:grpSpPr>
          <a:xfrm>
            <a:off x="9076084" y="5168118"/>
            <a:ext cx="1599834" cy="1505592"/>
            <a:chOff x="6168571" y="1770743"/>
            <a:chExt cx="1599834" cy="1505592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3B082BD-8D76-457D-96E8-6B783AA9E63A}"/>
                </a:ext>
              </a:extLst>
            </p:cNvPr>
            <p:cNvSpPr/>
            <p:nvPr/>
          </p:nvSpPr>
          <p:spPr>
            <a:xfrm>
              <a:off x="6183444" y="1841429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2" name="Imagen 21" descr="Niño atractivo rostros muestra diferentes emociones - arte vectorial de Emoción libre de derechos">
              <a:extLst>
                <a:ext uri="{FF2B5EF4-FFF2-40B4-BE49-F238E27FC236}">
                  <a16:creationId xmlns:a16="http://schemas.microsoft.com/office/drawing/2014/main" id="{883168CB-7324-43A3-9759-0DDFE9A75A0C}"/>
                </a:ext>
              </a:extLst>
            </p:cNvPr>
            <p:cNvPicPr/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7305" b="64941" l="36719" r="67676">
                          <a14:foregroundMark x1="49707" y1="55566" x2="55371" y2="55176"/>
                          <a14:foregroundMark x1="58398" y1="50488" x2="56836" y2="53223"/>
                          <a14:foregroundMark x1="48340" y1="48730" x2="46191" y2="53418"/>
                          <a14:foregroundMark x1="40430" y1="38770" x2="40234" y2="40723"/>
                          <a14:foregroundMark x1="65430" y1="37402" x2="61914" y2="42676"/>
                          <a14:foregroundMark x1="63281" y1="37402" x2="61035" y2="38477"/>
                          <a14:foregroundMark x1="48535" y1="62305" x2="48730" y2="64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85" t="34748" r="28386" b="34208"/>
            <a:stretch/>
          </p:blipFill>
          <p:spPr bwMode="auto">
            <a:xfrm>
              <a:off x="6168571" y="1770743"/>
              <a:ext cx="1599834" cy="150559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074" name="Picture 2" descr="Po | Kung Fu Panda Wiki | Fandom">
            <a:extLst>
              <a:ext uri="{FF2B5EF4-FFF2-40B4-BE49-F238E27FC236}">
                <a16:creationId xmlns:a16="http://schemas.microsoft.com/office/drawing/2014/main" id="{58BF0CA7-B5B4-45D2-ABB3-4A7EE711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43" y="3583619"/>
            <a:ext cx="1395281" cy="13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CARTA SORPRENDIDO">
            <a:extLst>
              <a:ext uri="{FF2B5EF4-FFF2-40B4-BE49-F238E27FC236}">
                <a16:creationId xmlns:a16="http://schemas.microsoft.com/office/drawing/2014/main" id="{7FCF3EAD-7E4F-4C54-AA5B-32C6C22A8043}"/>
              </a:ext>
            </a:extLst>
          </p:cNvPr>
          <p:cNvGrpSpPr/>
          <p:nvPr/>
        </p:nvGrpSpPr>
        <p:grpSpPr>
          <a:xfrm>
            <a:off x="9090961" y="165291"/>
            <a:ext cx="1584961" cy="1434906"/>
            <a:chOff x="9090961" y="165291"/>
            <a:chExt cx="1584961" cy="143490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F883F95-255D-4042-8BB8-C68C6A83197C}"/>
                </a:ext>
              </a:extLst>
            </p:cNvPr>
            <p:cNvSpPr/>
            <p:nvPr/>
          </p:nvSpPr>
          <p:spPr>
            <a:xfrm>
              <a:off x="9090961" y="165291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Picture 2" descr="Po | Kung Fu Panda Wiki | Fandom">
              <a:extLst>
                <a:ext uri="{FF2B5EF4-FFF2-40B4-BE49-F238E27FC236}">
                  <a16:creationId xmlns:a16="http://schemas.microsoft.com/office/drawing/2014/main" id="{BF2116A4-DE0D-46FB-94F2-135C977F0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796" y="238642"/>
              <a:ext cx="1395281" cy="130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TAPA SORPTENDIDO">
            <a:extLst>
              <a:ext uri="{FF2B5EF4-FFF2-40B4-BE49-F238E27FC236}">
                <a16:creationId xmlns:a16="http://schemas.microsoft.com/office/drawing/2014/main" id="{A4EFDE7A-51F1-4290-946C-C9F36235530D}"/>
              </a:ext>
            </a:extLst>
          </p:cNvPr>
          <p:cNvGrpSpPr/>
          <p:nvPr/>
        </p:nvGrpSpPr>
        <p:grpSpPr>
          <a:xfrm>
            <a:off x="8898870" y="-356821"/>
            <a:ext cx="1969131" cy="1957018"/>
            <a:chOff x="3429131" y="2735004"/>
            <a:chExt cx="1969131" cy="1957018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B3F50A0C-08DF-4F2C-8A6A-D47942002851}"/>
                </a:ext>
              </a:extLst>
            </p:cNvPr>
            <p:cNvSpPr/>
            <p:nvPr/>
          </p:nvSpPr>
          <p:spPr>
            <a:xfrm>
              <a:off x="3621217" y="3257116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4" name="Imagen 23" descr="láminas de emociones para niños">
              <a:extLst>
                <a:ext uri="{FF2B5EF4-FFF2-40B4-BE49-F238E27FC236}">
                  <a16:creationId xmlns:a16="http://schemas.microsoft.com/office/drawing/2014/main" id="{0FD96133-6186-4394-807E-20EFC45F538D}"/>
                </a:ext>
              </a:extLst>
            </p:cNvPr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92" b="99691" l="9947" r="89876">
                          <a14:foregroundMark x1="45293" y1="85317" x2="45293" y2="85317"/>
                          <a14:foregroundMark x1="43339" y1="83771" x2="42451" y2="96291"/>
                          <a14:foregroundMark x1="38544" y1="29985" x2="39787" y2="34467"/>
                          <a14:foregroundMark x1="51865" y1="27512" x2="51687" y2="34158"/>
                          <a14:foregroundMark x1="64654" y1="29985" x2="62700" y2="33539"/>
                          <a14:foregroundMark x1="30728" y1="85471" x2="32504" y2="87790"/>
                          <a14:foregroundMark x1="27531" y1="86399" x2="29130" y2="87790"/>
                          <a14:foregroundMark x1="25400" y1="88253" x2="28242" y2="90263"/>
                          <a14:foregroundMark x1="40497" y1="99227" x2="63943" y2="99691"/>
                          <a14:foregroundMark x1="63943" y1="99691" x2="64121" y2="96600"/>
                          <a14:backgroundMark x1="37833" y1="86090" x2="30551" y2="82226"/>
                          <a14:backgroundMark x1="34991" y1="88717" x2="34991" y2="86517"/>
                          <a14:backgroundMark x1="25676" y1="87666" x2="22558" y2="86708"/>
                          <a14:backgroundMark x1="63410" y1="85471" x2="71226" y2="81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131" y="2735004"/>
              <a:ext cx="1969131" cy="19570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AutoShape 6" descr="Momento triste para Olaf, cines dejarán de pasar el corto de ...">
            <a:extLst>
              <a:ext uri="{FF2B5EF4-FFF2-40B4-BE49-F238E27FC236}">
                <a16:creationId xmlns:a16="http://schemas.microsoft.com/office/drawing/2014/main" id="{4FB83825-CC3B-4603-B647-0B0B7A64C7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0845F57D-914B-4CFC-9875-8432340E9C26}"/>
              </a:ext>
            </a:extLst>
          </p:cNvPr>
          <p:cNvGrpSpPr/>
          <p:nvPr/>
        </p:nvGrpSpPr>
        <p:grpSpPr>
          <a:xfrm>
            <a:off x="798902" y="5217384"/>
            <a:ext cx="1584961" cy="1434906"/>
            <a:chOff x="798902" y="5217384"/>
            <a:chExt cx="1584961" cy="143490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CB853BC-A944-4370-8989-2EA1BE1C9F64}"/>
                </a:ext>
              </a:extLst>
            </p:cNvPr>
            <p:cNvSpPr/>
            <p:nvPr/>
          </p:nvSpPr>
          <p:spPr>
            <a:xfrm>
              <a:off x="798902" y="5217384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4AFE17FD-FBD3-4458-BF5C-90831ED6C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3739" y="5290423"/>
              <a:ext cx="1395281" cy="1331668"/>
            </a:xfrm>
            <a:prstGeom prst="rect">
              <a:avLst/>
            </a:prstGeom>
          </p:spPr>
        </p:pic>
      </p:grpSp>
      <p:grpSp>
        <p:nvGrpSpPr>
          <p:cNvPr id="38" name="CARTA TRISTE">
            <a:extLst>
              <a:ext uri="{FF2B5EF4-FFF2-40B4-BE49-F238E27FC236}">
                <a16:creationId xmlns:a16="http://schemas.microsoft.com/office/drawing/2014/main" id="{4C43789A-60A4-4171-B0D2-0FD6E05B5707}"/>
              </a:ext>
            </a:extLst>
          </p:cNvPr>
          <p:cNvGrpSpPr/>
          <p:nvPr/>
        </p:nvGrpSpPr>
        <p:grpSpPr>
          <a:xfrm>
            <a:off x="9090959" y="1822210"/>
            <a:ext cx="1584961" cy="1434906"/>
            <a:chOff x="9090959" y="1822210"/>
            <a:chExt cx="1584961" cy="143490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27703B5-00B2-4302-A8B3-EBA609B7A6C8}"/>
                </a:ext>
              </a:extLst>
            </p:cNvPr>
            <p:cNvSpPr/>
            <p:nvPr/>
          </p:nvSpPr>
          <p:spPr>
            <a:xfrm>
              <a:off x="9090959" y="1822210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866EEE04-F658-4074-A4FE-2654EA624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5796" y="1894163"/>
              <a:ext cx="1395281" cy="1331668"/>
            </a:xfrm>
            <a:prstGeom prst="rect">
              <a:avLst/>
            </a:prstGeom>
          </p:spPr>
        </p:pic>
      </p:grpSp>
      <p:grpSp>
        <p:nvGrpSpPr>
          <p:cNvPr id="21" name="TAPA TRISTE">
            <a:extLst>
              <a:ext uri="{FF2B5EF4-FFF2-40B4-BE49-F238E27FC236}">
                <a16:creationId xmlns:a16="http://schemas.microsoft.com/office/drawing/2014/main" id="{1A304C52-910B-48E9-B3C2-CA206493EE82}"/>
              </a:ext>
            </a:extLst>
          </p:cNvPr>
          <p:cNvGrpSpPr/>
          <p:nvPr/>
        </p:nvGrpSpPr>
        <p:grpSpPr>
          <a:xfrm>
            <a:off x="8898868" y="1389384"/>
            <a:ext cx="1930248" cy="1867732"/>
            <a:chOff x="5923355" y="4784558"/>
            <a:chExt cx="1930248" cy="18677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364579-C2BF-40F7-B433-364E7932AA82}"/>
                </a:ext>
              </a:extLst>
            </p:cNvPr>
            <p:cNvSpPr/>
            <p:nvPr/>
          </p:nvSpPr>
          <p:spPr>
            <a:xfrm>
              <a:off x="6096002" y="5217384"/>
              <a:ext cx="1584961" cy="1434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0" name="Imagen 19" descr="imágenes sobre las emociones">
              <a:extLst>
                <a:ext uri="{FF2B5EF4-FFF2-40B4-BE49-F238E27FC236}">
                  <a16:creationId xmlns:a16="http://schemas.microsoft.com/office/drawing/2014/main" id="{A53BB50F-377C-4007-93CC-864BD8A84596}"/>
                </a:ext>
              </a:extLst>
            </p:cNvPr>
            <p:cNvPicPr/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816" b="97853" l="10000" r="90000">
                          <a14:foregroundMark x1="46552" y1="80368" x2="38966" y2="97239"/>
                          <a14:foregroundMark x1="38966" y1="97239" x2="38966" y2="978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3355" y="4784558"/>
              <a:ext cx="1930248" cy="18177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4421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</Words>
  <Application>Microsoft Office PowerPoint</Application>
  <PresentationFormat>Panorámica</PresentationFormat>
  <Paragraphs>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Alicia Anabella Ampuero</dc:creator>
  <cp:lastModifiedBy>Alicia Anabella Ampuero</cp:lastModifiedBy>
  <cp:revision>29</cp:revision>
  <dcterms:created xsi:type="dcterms:W3CDTF">2020-06-27T22:44:18Z</dcterms:created>
  <dcterms:modified xsi:type="dcterms:W3CDTF">2020-06-28T23:46:05Z</dcterms:modified>
</cp:coreProperties>
</file>